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0"/>
  </p:notesMasterIdLst>
  <p:sldIdLst>
    <p:sldId id="256" r:id="rId2"/>
    <p:sldId id="258" r:id="rId3"/>
    <p:sldId id="259" r:id="rId4"/>
    <p:sldId id="274" r:id="rId5"/>
    <p:sldId id="263" r:id="rId6"/>
    <p:sldId id="279" r:id="rId7"/>
    <p:sldId id="266" r:id="rId8"/>
    <p:sldId id="272" r:id="rId9"/>
    <p:sldId id="275" r:id="rId10"/>
    <p:sldId id="273" r:id="rId11"/>
    <p:sldId id="280" r:id="rId12"/>
    <p:sldId id="278" r:id="rId13"/>
    <p:sldId id="265" r:id="rId14"/>
    <p:sldId id="281" r:id="rId15"/>
    <p:sldId id="277" r:id="rId16"/>
    <p:sldId id="267" r:id="rId17"/>
    <p:sldId id="271" r:id="rId18"/>
    <p:sldId id="282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96" y="5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BF10EC7-82F4-41E5-9F3D-640834ACEE66}" type="doc">
      <dgm:prSet loTypeId="urn:microsoft.com/office/officeart/2005/8/layout/hList6" loCatId="list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C2DABF16-2E6B-4E9E-AACE-C1D8593275A0}">
      <dgm:prSet phldrT="[Текст]" custT="1"/>
      <dgm:spPr/>
      <dgm:t>
        <a:bodyPr/>
        <a:lstStyle/>
        <a:p>
          <a:r>
            <a:rPr lang="ru-RU" sz="2200" dirty="0" smtClean="0"/>
            <a:t>Для быстрого получения </a:t>
          </a:r>
          <a:r>
            <a:rPr lang="ru-RU" sz="2200" dirty="0" err="1" smtClean="0"/>
            <a:t>необходи-мых</a:t>
          </a:r>
          <a:r>
            <a:rPr lang="ru-RU" sz="2200" dirty="0" smtClean="0"/>
            <a:t> </a:t>
          </a:r>
          <a:r>
            <a:rPr lang="ru-RU" sz="2200" dirty="0" smtClean="0"/>
            <a:t>знаний и навыков</a:t>
          </a:r>
          <a:endParaRPr lang="ru-RU" sz="2200" dirty="0"/>
        </a:p>
      </dgm:t>
    </dgm:pt>
    <dgm:pt modelId="{4DCE25BD-80E3-474F-9935-CE5EE9B4FA22}" type="parTrans" cxnId="{24C63C4A-E842-4122-A197-9F9E7F32FE1F}">
      <dgm:prSet/>
      <dgm:spPr/>
      <dgm:t>
        <a:bodyPr/>
        <a:lstStyle/>
        <a:p>
          <a:endParaRPr lang="ru-RU" sz="2200"/>
        </a:p>
      </dgm:t>
    </dgm:pt>
    <dgm:pt modelId="{2A95CC95-CDA3-48E6-A6CC-D34199ED4F71}" type="sibTrans" cxnId="{24C63C4A-E842-4122-A197-9F9E7F32FE1F}">
      <dgm:prSet/>
      <dgm:spPr/>
      <dgm:t>
        <a:bodyPr/>
        <a:lstStyle/>
        <a:p>
          <a:endParaRPr lang="ru-RU" sz="2200"/>
        </a:p>
      </dgm:t>
    </dgm:pt>
    <dgm:pt modelId="{4DA5D022-2EA5-4B95-8FAD-AEDED41DDB4F}">
      <dgm:prSet phldrT="[Текст]" custT="1"/>
      <dgm:spPr/>
      <dgm:t>
        <a:bodyPr/>
        <a:lstStyle/>
        <a:p>
          <a:r>
            <a:rPr lang="ru-RU" sz="2200" dirty="0" smtClean="0"/>
            <a:t>Для развития новых способов мышления и принятия </a:t>
          </a:r>
          <a:r>
            <a:rPr lang="ru-RU" sz="2200" dirty="0" err="1" smtClean="0"/>
            <a:t>нестандар-тных</a:t>
          </a:r>
          <a:r>
            <a:rPr lang="ru-RU" sz="2200" dirty="0" smtClean="0"/>
            <a:t> </a:t>
          </a:r>
          <a:r>
            <a:rPr lang="ru-RU" sz="2200" dirty="0" smtClean="0"/>
            <a:t>решений</a:t>
          </a:r>
          <a:endParaRPr lang="ru-RU" sz="2200" dirty="0"/>
        </a:p>
      </dgm:t>
    </dgm:pt>
    <dgm:pt modelId="{FEA20965-5D44-4687-A5CF-17D02CC63233}" type="parTrans" cxnId="{61824586-BBDA-447C-BB1C-B089F3AB7088}">
      <dgm:prSet/>
      <dgm:spPr/>
      <dgm:t>
        <a:bodyPr/>
        <a:lstStyle/>
        <a:p>
          <a:endParaRPr lang="ru-RU" sz="2200"/>
        </a:p>
      </dgm:t>
    </dgm:pt>
    <dgm:pt modelId="{95B8AA4A-AA4F-47EB-9F42-B07FD7A1751B}" type="sibTrans" cxnId="{61824586-BBDA-447C-BB1C-B089F3AB7088}">
      <dgm:prSet/>
      <dgm:spPr/>
      <dgm:t>
        <a:bodyPr/>
        <a:lstStyle/>
        <a:p>
          <a:endParaRPr lang="ru-RU" sz="2200"/>
        </a:p>
      </dgm:t>
    </dgm:pt>
    <dgm:pt modelId="{B6738233-CF91-4A65-BDC8-2AD88B096AB4}">
      <dgm:prSet phldrT="[Текст]" custT="1"/>
      <dgm:spPr/>
      <dgm:t>
        <a:bodyPr/>
        <a:lstStyle/>
        <a:p>
          <a:r>
            <a:rPr lang="ru-RU" sz="2200" dirty="0" smtClean="0"/>
            <a:t>Для погружения в конкретную тему</a:t>
          </a:r>
          <a:endParaRPr lang="ru-RU" sz="2200" dirty="0"/>
        </a:p>
      </dgm:t>
    </dgm:pt>
    <dgm:pt modelId="{662C95F5-71D6-4F0E-B7B2-D653629755E8}" type="parTrans" cxnId="{7C4DC7B6-F507-41BB-A46A-2C58071468C0}">
      <dgm:prSet/>
      <dgm:spPr/>
      <dgm:t>
        <a:bodyPr/>
        <a:lstStyle/>
        <a:p>
          <a:endParaRPr lang="ru-RU" sz="2200"/>
        </a:p>
      </dgm:t>
    </dgm:pt>
    <dgm:pt modelId="{41D1D65E-D832-4499-B851-1982DC901F18}" type="sibTrans" cxnId="{7C4DC7B6-F507-41BB-A46A-2C58071468C0}">
      <dgm:prSet/>
      <dgm:spPr/>
      <dgm:t>
        <a:bodyPr/>
        <a:lstStyle/>
        <a:p>
          <a:endParaRPr lang="ru-RU" sz="2200"/>
        </a:p>
      </dgm:t>
    </dgm:pt>
    <dgm:pt modelId="{84B7B350-7E5C-4421-A3E7-03B79FD82FAF}">
      <dgm:prSet phldrT="[Текст]" custT="1"/>
      <dgm:spPr/>
      <dgm:t>
        <a:bodyPr/>
        <a:lstStyle/>
        <a:p>
          <a:r>
            <a:rPr lang="ru-RU" sz="2200" dirty="0" smtClean="0"/>
            <a:t>Для получения </a:t>
          </a:r>
          <a:r>
            <a:rPr lang="ru-RU" sz="2200" dirty="0" err="1" smtClean="0"/>
            <a:t>практичес</a:t>
          </a:r>
          <a:r>
            <a:rPr lang="ru-RU" sz="2200" dirty="0" smtClean="0"/>
            <a:t>-кого </a:t>
          </a:r>
          <a:r>
            <a:rPr lang="ru-RU" sz="2200" dirty="0" smtClean="0"/>
            <a:t>опыта в рамках проектной работы</a:t>
          </a:r>
          <a:endParaRPr lang="ru-RU" sz="2200" dirty="0"/>
        </a:p>
      </dgm:t>
    </dgm:pt>
    <dgm:pt modelId="{8CAE652B-0666-4872-B80D-B9D582048FD0}" type="parTrans" cxnId="{31E77828-C535-4E17-A2F4-D2EF759371E3}">
      <dgm:prSet/>
      <dgm:spPr/>
      <dgm:t>
        <a:bodyPr/>
        <a:lstStyle/>
        <a:p>
          <a:endParaRPr lang="ru-RU" sz="2200"/>
        </a:p>
      </dgm:t>
    </dgm:pt>
    <dgm:pt modelId="{D44CFF7E-21A6-4366-9991-642FB00DCB53}" type="sibTrans" cxnId="{31E77828-C535-4E17-A2F4-D2EF759371E3}">
      <dgm:prSet/>
      <dgm:spPr/>
      <dgm:t>
        <a:bodyPr/>
        <a:lstStyle/>
        <a:p>
          <a:endParaRPr lang="ru-RU" sz="2200"/>
        </a:p>
      </dgm:t>
    </dgm:pt>
    <dgm:pt modelId="{9ACA8ECD-B930-4DE6-9C9F-7428E422ED80}" type="pres">
      <dgm:prSet presAssocID="{8BF10EC7-82F4-41E5-9F3D-640834ACEE66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C43CF47-F4CA-4A5D-8F13-9FA0E31A605F}" type="pres">
      <dgm:prSet presAssocID="{C2DABF16-2E6B-4E9E-AACE-C1D8593275A0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572ABB8-26C6-4582-8EE8-BA9C5955F6BA}" type="pres">
      <dgm:prSet presAssocID="{2A95CC95-CDA3-48E6-A6CC-D34199ED4F71}" presName="sibTrans" presStyleCnt="0"/>
      <dgm:spPr/>
    </dgm:pt>
    <dgm:pt modelId="{47F52AB9-B052-4087-AFB1-5E0C3333C628}" type="pres">
      <dgm:prSet presAssocID="{4DA5D022-2EA5-4B95-8FAD-AEDED41DDB4F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526AB6E-13C2-4FBC-9EBB-83AA47BF87D4}" type="pres">
      <dgm:prSet presAssocID="{95B8AA4A-AA4F-47EB-9F42-B07FD7A1751B}" presName="sibTrans" presStyleCnt="0"/>
      <dgm:spPr/>
    </dgm:pt>
    <dgm:pt modelId="{BE18FF8A-50C2-440D-91DC-AD10365E50ED}" type="pres">
      <dgm:prSet presAssocID="{84B7B350-7E5C-4421-A3E7-03B79FD82FAF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CEED0A9-E563-4B10-91DA-79A9896D46FE}" type="pres">
      <dgm:prSet presAssocID="{D44CFF7E-21A6-4366-9991-642FB00DCB53}" presName="sibTrans" presStyleCnt="0"/>
      <dgm:spPr/>
    </dgm:pt>
    <dgm:pt modelId="{DA207616-0678-44A6-8460-A52D29D1B359}" type="pres">
      <dgm:prSet presAssocID="{B6738233-CF91-4A65-BDC8-2AD88B096AB4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57AB2A8-6D7F-40D4-8604-62F6C6979750}" type="presOf" srcId="{B6738233-CF91-4A65-BDC8-2AD88B096AB4}" destId="{DA207616-0678-44A6-8460-A52D29D1B359}" srcOrd="0" destOrd="0" presId="urn:microsoft.com/office/officeart/2005/8/layout/hList6"/>
    <dgm:cxn modelId="{3075CA92-3BC0-4A86-BFB3-862B97BF7FBE}" type="presOf" srcId="{8BF10EC7-82F4-41E5-9F3D-640834ACEE66}" destId="{9ACA8ECD-B930-4DE6-9C9F-7428E422ED80}" srcOrd="0" destOrd="0" presId="urn:microsoft.com/office/officeart/2005/8/layout/hList6"/>
    <dgm:cxn modelId="{98D30F1E-C73A-43F6-A0FA-DA3754B82F9D}" type="presOf" srcId="{4DA5D022-2EA5-4B95-8FAD-AEDED41DDB4F}" destId="{47F52AB9-B052-4087-AFB1-5E0C3333C628}" srcOrd="0" destOrd="0" presId="urn:microsoft.com/office/officeart/2005/8/layout/hList6"/>
    <dgm:cxn modelId="{31E77828-C535-4E17-A2F4-D2EF759371E3}" srcId="{8BF10EC7-82F4-41E5-9F3D-640834ACEE66}" destId="{84B7B350-7E5C-4421-A3E7-03B79FD82FAF}" srcOrd="2" destOrd="0" parTransId="{8CAE652B-0666-4872-B80D-B9D582048FD0}" sibTransId="{D44CFF7E-21A6-4366-9991-642FB00DCB53}"/>
    <dgm:cxn modelId="{61824586-BBDA-447C-BB1C-B089F3AB7088}" srcId="{8BF10EC7-82F4-41E5-9F3D-640834ACEE66}" destId="{4DA5D022-2EA5-4B95-8FAD-AEDED41DDB4F}" srcOrd="1" destOrd="0" parTransId="{FEA20965-5D44-4687-A5CF-17D02CC63233}" sibTransId="{95B8AA4A-AA4F-47EB-9F42-B07FD7A1751B}"/>
    <dgm:cxn modelId="{24C63C4A-E842-4122-A197-9F9E7F32FE1F}" srcId="{8BF10EC7-82F4-41E5-9F3D-640834ACEE66}" destId="{C2DABF16-2E6B-4E9E-AACE-C1D8593275A0}" srcOrd="0" destOrd="0" parTransId="{4DCE25BD-80E3-474F-9935-CE5EE9B4FA22}" sibTransId="{2A95CC95-CDA3-48E6-A6CC-D34199ED4F71}"/>
    <dgm:cxn modelId="{F50789D7-30D2-405A-9BEF-0B1A14EF7CE5}" type="presOf" srcId="{C2DABF16-2E6B-4E9E-AACE-C1D8593275A0}" destId="{EC43CF47-F4CA-4A5D-8F13-9FA0E31A605F}" srcOrd="0" destOrd="0" presId="urn:microsoft.com/office/officeart/2005/8/layout/hList6"/>
    <dgm:cxn modelId="{7C4DC7B6-F507-41BB-A46A-2C58071468C0}" srcId="{8BF10EC7-82F4-41E5-9F3D-640834ACEE66}" destId="{B6738233-CF91-4A65-BDC8-2AD88B096AB4}" srcOrd="3" destOrd="0" parTransId="{662C95F5-71D6-4F0E-B7B2-D653629755E8}" sibTransId="{41D1D65E-D832-4499-B851-1982DC901F18}"/>
    <dgm:cxn modelId="{75D296CB-F368-46B8-B609-F0C436F1224D}" type="presOf" srcId="{84B7B350-7E5C-4421-A3E7-03B79FD82FAF}" destId="{BE18FF8A-50C2-440D-91DC-AD10365E50ED}" srcOrd="0" destOrd="0" presId="urn:microsoft.com/office/officeart/2005/8/layout/hList6"/>
    <dgm:cxn modelId="{A44BB7E9-C5FE-4CCC-9E19-22208945A4E1}" type="presParOf" srcId="{9ACA8ECD-B930-4DE6-9C9F-7428E422ED80}" destId="{EC43CF47-F4CA-4A5D-8F13-9FA0E31A605F}" srcOrd="0" destOrd="0" presId="urn:microsoft.com/office/officeart/2005/8/layout/hList6"/>
    <dgm:cxn modelId="{B71571AE-1C17-478D-BBDC-A1A64CB18A81}" type="presParOf" srcId="{9ACA8ECD-B930-4DE6-9C9F-7428E422ED80}" destId="{A572ABB8-26C6-4582-8EE8-BA9C5955F6BA}" srcOrd="1" destOrd="0" presId="urn:microsoft.com/office/officeart/2005/8/layout/hList6"/>
    <dgm:cxn modelId="{602E9FFB-4730-452E-B118-BDA4AB9CABA7}" type="presParOf" srcId="{9ACA8ECD-B930-4DE6-9C9F-7428E422ED80}" destId="{47F52AB9-B052-4087-AFB1-5E0C3333C628}" srcOrd="2" destOrd="0" presId="urn:microsoft.com/office/officeart/2005/8/layout/hList6"/>
    <dgm:cxn modelId="{0F14E4FC-2365-4A70-93D7-2F3053D23300}" type="presParOf" srcId="{9ACA8ECD-B930-4DE6-9C9F-7428E422ED80}" destId="{3526AB6E-13C2-4FBC-9EBB-83AA47BF87D4}" srcOrd="3" destOrd="0" presId="urn:microsoft.com/office/officeart/2005/8/layout/hList6"/>
    <dgm:cxn modelId="{346C6D8C-9F6A-436C-9389-545C0B5B3685}" type="presParOf" srcId="{9ACA8ECD-B930-4DE6-9C9F-7428E422ED80}" destId="{BE18FF8A-50C2-440D-91DC-AD10365E50ED}" srcOrd="4" destOrd="0" presId="urn:microsoft.com/office/officeart/2005/8/layout/hList6"/>
    <dgm:cxn modelId="{D24FAF41-F4F1-4432-BAD3-A9D7CED68684}" type="presParOf" srcId="{9ACA8ECD-B930-4DE6-9C9F-7428E422ED80}" destId="{ACEED0A9-E563-4B10-91DA-79A9896D46FE}" srcOrd="5" destOrd="0" presId="urn:microsoft.com/office/officeart/2005/8/layout/hList6"/>
    <dgm:cxn modelId="{A98DB652-4242-4678-978C-BA2649AFF194}" type="presParOf" srcId="{9ACA8ECD-B930-4DE6-9C9F-7428E422ED80}" destId="{DA207616-0678-44A6-8460-A52D29D1B359}" srcOrd="6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BF10EC7-82F4-41E5-9F3D-640834ACEE66}" type="doc">
      <dgm:prSet loTypeId="urn:microsoft.com/office/officeart/2005/8/layout/target3" loCatId="list" qsTypeId="urn:microsoft.com/office/officeart/2005/8/quickstyle/3d3" qsCatId="3D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C2DABF16-2E6B-4E9E-AACE-C1D8593275A0}">
      <dgm:prSet phldrT="[Текст]"/>
      <dgm:spPr/>
      <dgm:t>
        <a:bodyPr/>
        <a:lstStyle/>
        <a:p>
          <a:r>
            <a:rPr lang="ru-RU" dirty="0" smtClean="0"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</a:rPr>
            <a:t>позволяет сократить время обучения, сохраняя при этом качество и глубину усвоения материала</a:t>
          </a:r>
          <a:endParaRPr lang="ru-RU" dirty="0">
            <a:solidFill>
              <a:schemeClr val="accent1">
                <a:lumMod val="75000"/>
              </a:schemeClr>
            </a:solidFill>
            <a:latin typeface="Arial Black" panose="020B0A04020102020204" pitchFamily="34" charset="0"/>
          </a:endParaRPr>
        </a:p>
      </dgm:t>
    </dgm:pt>
    <dgm:pt modelId="{4DCE25BD-80E3-474F-9935-CE5EE9B4FA22}" type="parTrans" cxnId="{24C63C4A-E842-4122-A197-9F9E7F32FE1F}">
      <dgm:prSet/>
      <dgm:spPr/>
      <dgm:t>
        <a:bodyPr/>
        <a:lstStyle/>
        <a:p>
          <a:endParaRPr lang="ru-RU">
            <a:solidFill>
              <a:schemeClr val="accent1">
                <a:lumMod val="75000"/>
              </a:schemeClr>
            </a:solidFill>
            <a:latin typeface="Arial Black" panose="020B0A04020102020204" pitchFamily="34" charset="0"/>
          </a:endParaRPr>
        </a:p>
      </dgm:t>
    </dgm:pt>
    <dgm:pt modelId="{2A95CC95-CDA3-48E6-A6CC-D34199ED4F71}" type="sibTrans" cxnId="{24C63C4A-E842-4122-A197-9F9E7F32FE1F}">
      <dgm:prSet/>
      <dgm:spPr/>
      <dgm:t>
        <a:bodyPr/>
        <a:lstStyle/>
        <a:p>
          <a:endParaRPr lang="ru-RU">
            <a:solidFill>
              <a:schemeClr val="accent1">
                <a:lumMod val="75000"/>
              </a:schemeClr>
            </a:solidFill>
            <a:latin typeface="Arial Black" panose="020B0A04020102020204" pitchFamily="34" charset="0"/>
          </a:endParaRPr>
        </a:p>
      </dgm:t>
    </dgm:pt>
    <dgm:pt modelId="{4DA5D022-2EA5-4B95-8FAD-AEDED41DDB4F}">
      <dgm:prSet phldrT="[Текст]"/>
      <dgm:spPr/>
      <dgm:t>
        <a:bodyPr/>
        <a:lstStyle/>
        <a:p>
          <a:r>
            <a:rPr lang="ru-RU" dirty="0" smtClean="0"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</a:rPr>
            <a:t>создает благоприятную атмосферу для погружения в тему, усиления мотивации </a:t>
          </a:r>
          <a:endParaRPr lang="ru-RU" dirty="0">
            <a:solidFill>
              <a:schemeClr val="accent1">
                <a:lumMod val="75000"/>
              </a:schemeClr>
            </a:solidFill>
            <a:latin typeface="Arial Black" panose="020B0A04020102020204" pitchFamily="34" charset="0"/>
          </a:endParaRPr>
        </a:p>
      </dgm:t>
    </dgm:pt>
    <dgm:pt modelId="{FEA20965-5D44-4687-A5CF-17D02CC63233}" type="parTrans" cxnId="{61824586-BBDA-447C-BB1C-B089F3AB7088}">
      <dgm:prSet/>
      <dgm:spPr/>
      <dgm:t>
        <a:bodyPr/>
        <a:lstStyle/>
        <a:p>
          <a:endParaRPr lang="ru-RU">
            <a:solidFill>
              <a:schemeClr val="accent1">
                <a:lumMod val="75000"/>
              </a:schemeClr>
            </a:solidFill>
            <a:latin typeface="Arial Black" panose="020B0A04020102020204" pitchFamily="34" charset="0"/>
          </a:endParaRPr>
        </a:p>
      </dgm:t>
    </dgm:pt>
    <dgm:pt modelId="{95B8AA4A-AA4F-47EB-9F42-B07FD7A1751B}" type="sibTrans" cxnId="{61824586-BBDA-447C-BB1C-B089F3AB7088}">
      <dgm:prSet/>
      <dgm:spPr/>
      <dgm:t>
        <a:bodyPr/>
        <a:lstStyle/>
        <a:p>
          <a:endParaRPr lang="ru-RU">
            <a:solidFill>
              <a:schemeClr val="accent1">
                <a:lumMod val="75000"/>
              </a:schemeClr>
            </a:solidFill>
            <a:latin typeface="Arial Black" panose="020B0A04020102020204" pitchFamily="34" charset="0"/>
          </a:endParaRPr>
        </a:p>
      </dgm:t>
    </dgm:pt>
    <dgm:pt modelId="{B6738233-CF91-4A65-BDC8-2AD88B096AB4}">
      <dgm:prSet phldrT="[Текст]"/>
      <dgm:spPr/>
      <dgm:t>
        <a:bodyPr/>
        <a:lstStyle/>
        <a:p>
          <a:r>
            <a:rPr lang="ru-RU" dirty="0" smtClean="0"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</a:rPr>
            <a:t>дает возможность получить советы от профессионалов в выбранной области</a:t>
          </a:r>
          <a:endParaRPr lang="ru-RU" dirty="0">
            <a:solidFill>
              <a:schemeClr val="accent1">
                <a:lumMod val="75000"/>
              </a:schemeClr>
            </a:solidFill>
            <a:latin typeface="Arial Black" panose="020B0A04020102020204" pitchFamily="34" charset="0"/>
          </a:endParaRPr>
        </a:p>
      </dgm:t>
    </dgm:pt>
    <dgm:pt modelId="{662C95F5-71D6-4F0E-B7B2-D653629755E8}" type="parTrans" cxnId="{7C4DC7B6-F507-41BB-A46A-2C58071468C0}">
      <dgm:prSet/>
      <dgm:spPr/>
      <dgm:t>
        <a:bodyPr/>
        <a:lstStyle/>
        <a:p>
          <a:endParaRPr lang="ru-RU">
            <a:solidFill>
              <a:schemeClr val="accent1">
                <a:lumMod val="75000"/>
              </a:schemeClr>
            </a:solidFill>
            <a:latin typeface="Arial Black" panose="020B0A04020102020204" pitchFamily="34" charset="0"/>
          </a:endParaRPr>
        </a:p>
      </dgm:t>
    </dgm:pt>
    <dgm:pt modelId="{41D1D65E-D832-4499-B851-1982DC901F18}" type="sibTrans" cxnId="{7C4DC7B6-F507-41BB-A46A-2C58071468C0}">
      <dgm:prSet/>
      <dgm:spPr/>
      <dgm:t>
        <a:bodyPr/>
        <a:lstStyle/>
        <a:p>
          <a:endParaRPr lang="ru-RU">
            <a:solidFill>
              <a:schemeClr val="accent1">
                <a:lumMod val="75000"/>
              </a:schemeClr>
            </a:solidFill>
            <a:latin typeface="Arial Black" panose="020B0A04020102020204" pitchFamily="34" charset="0"/>
          </a:endParaRPr>
        </a:p>
      </dgm:t>
    </dgm:pt>
    <dgm:pt modelId="{192F71B6-7355-481F-8685-D87495969803}" type="pres">
      <dgm:prSet presAssocID="{8BF10EC7-82F4-41E5-9F3D-640834ACEE66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8661E4F-AD4E-4192-9823-92165174F18E}" type="pres">
      <dgm:prSet presAssocID="{C2DABF16-2E6B-4E9E-AACE-C1D8593275A0}" presName="circle1" presStyleLbl="node1" presStyleIdx="0" presStyleCnt="3"/>
      <dgm:spPr/>
    </dgm:pt>
    <dgm:pt modelId="{6B153A4F-4A10-4D61-81F9-42600FC71934}" type="pres">
      <dgm:prSet presAssocID="{C2DABF16-2E6B-4E9E-AACE-C1D8593275A0}" presName="space" presStyleCnt="0"/>
      <dgm:spPr/>
    </dgm:pt>
    <dgm:pt modelId="{97C58B2C-52BE-484C-8B83-11D7C890749F}" type="pres">
      <dgm:prSet presAssocID="{C2DABF16-2E6B-4E9E-AACE-C1D8593275A0}" presName="rect1" presStyleLbl="alignAcc1" presStyleIdx="0" presStyleCnt="3"/>
      <dgm:spPr/>
      <dgm:t>
        <a:bodyPr/>
        <a:lstStyle/>
        <a:p>
          <a:endParaRPr lang="ru-RU"/>
        </a:p>
      </dgm:t>
    </dgm:pt>
    <dgm:pt modelId="{F33F0E7A-7EFF-4D6D-889B-10B762C1FD23}" type="pres">
      <dgm:prSet presAssocID="{4DA5D022-2EA5-4B95-8FAD-AEDED41DDB4F}" presName="vertSpace2" presStyleLbl="node1" presStyleIdx="0" presStyleCnt="3"/>
      <dgm:spPr/>
    </dgm:pt>
    <dgm:pt modelId="{B6A95E67-EB16-423F-956C-670CFE4DE3F3}" type="pres">
      <dgm:prSet presAssocID="{4DA5D022-2EA5-4B95-8FAD-AEDED41DDB4F}" presName="circle2" presStyleLbl="node1" presStyleIdx="1" presStyleCnt="3"/>
      <dgm:spPr/>
    </dgm:pt>
    <dgm:pt modelId="{973CF564-B07F-4CA0-9C9A-1F74792834B2}" type="pres">
      <dgm:prSet presAssocID="{4DA5D022-2EA5-4B95-8FAD-AEDED41DDB4F}" presName="rect2" presStyleLbl="alignAcc1" presStyleIdx="1" presStyleCnt="3"/>
      <dgm:spPr/>
      <dgm:t>
        <a:bodyPr/>
        <a:lstStyle/>
        <a:p>
          <a:endParaRPr lang="ru-RU"/>
        </a:p>
      </dgm:t>
    </dgm:pt>
    <dgm:pt modelId="{062BE4CA-D056-4679-8C6A-1661F9FE58EC}" type="pres">
      <dgm:prSet presAssocID="{B6738233-CF91-4A65-BDC8-2AD88B096AB4}" presName="vertSpace3" presStyleLbl="node1" presStyleIdx="1" presStyleCnt="3"/>
      <dgm:spPr/>
    </dgm:pt>
    <dgm:pt modelId="{C8148C33-F4AA-4997-A8C0-0FAD4303484B}" type="pres">
      <dgm:prSet presAssocID="{B6738233-CF91-4A65-BDC8-2AD88B096AB4}" presName="circle3" presStyleLbl="node1" presStyleIdx="2" presStyleCnt="3"/>
      <dgm:spPr/>
    </dgm:pt>
    <dgm:pt modelId="{59FFF8C9-450B-443F-903D-16B4F5E30238}" type="pres">
      <dgm:prSet presAssocID="{B6738233-CF91-4A65-BDC8-2AD88B096AB4}" presName="rect3" presStyleLbl="alignAcc1" presStyleIdx="2" presStyleCnt="3"/>
      <dgm:spPr/>
      <dgm:t>
        <a:bodyPr/>
        <a:lstStyle/>
        <a:p>
          <a:endParaRPr lang="ru-RU"/>
        </a:p>
      </dgm:t>
    </dgm:pt>
    <dgm:pt modelId="{456239B0-5A15-4517-ADF0-30B7B812C988}" type="pres">
      <dgm:prSet presAssocID="{C2DABF16-2E6B-4E9E-AACE-C1D8593275A0}" presName="rect1ParTxNoCh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5A014B8-56F1-4600-9B8A-2A52A1A4264E}" type="pres">
      <dgm:prSet presAssocID="{4DA5D022-2EA5-4B95-8FAD-AEDED41DDB4F}" presName="rect2ParTxNoCh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AD70F3C-FEED-4EEF-82AC-9CC0E04FB440}" type="pres">
      <dgm:prSet presAssocID="{B6738233-CF91-4A65-BDC8-2AD88B096AB4}" presName="rect3ParTxNoCh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C66E594-76F4-4E28-B1B6-E1B98A455E07}" type="presOf" srcId="{4DA5D022-2EA5-4B95-8FAD-AEDED41DDB4F}" destId="{973CF564-B07F-4CA0-9C9A-1F74792834B2}" srcOrd="0" destOrd="0" presId="urn:microsoft.com/office/officeart/2005/8/layout/target3"/>
    <dgm:cxn modelId="{7C4DC7B6-F507-41BB-A46A-2C58071468C0}" srcId="{8BF10EC7-82F4-41E5-9F3D-640834ACEE66}" destId="{B6738233-CF91-4A65-BDC8-2AD88B096AB4}" srcOrd="2" destOrd="0" parTransId="{662C95F5-71D6-4F0E-B7B2-D653629755E8}" sibTransId="{41D1D65E-D832-4499-B851-1982DC901F18}"/>
    <dgm:cxn modelId="{EB21A59A-75FC-4BEA-917E-ABA62431452E}" type="presOf" srcId="{C2DABF16-2E6B-4E9E-AACE-C1D8593275A0}" destId="{456239B0-5A15-4517-ADF0-30B7B812C988}" srcOrd="1" destOrd="0" presId="urn:microsoft.com/office/officeart/2005/8/layout/target3"/>
    <dgm:cxn modelId="{77FAAC94-6BC7-40C9-AB23-D23AB1663B0F}" type="presOf" srcId="{C2DABF16-2E6B-4E9E-AACE-C1D8593275A0}" destId="{97C58B2C-52BE-484C-8B83-11D7C890749F}" srcOrd="0" destOrd="0" presId="urn:microsoft.com/office/officeart/2005/8/layout/target3"/>
    <dgm:cxn modelId="{8BB946C2-967E-4E4C-AD16-BD9719A81905}" type="presOf" srcId="{B6738233-CF91-4A65-BDC8-2AD88B096AB4}" destId="{59FFF8C9-450B-443F-903D-16B4F5E30238}" srcOrd="0" destOrd="0" presId="urn:microsoft.com/office/officeart/2005/8/layout/target3"/>
    <dgm:cxn modelId="{24C63C4A-E842-4122-A197-9F9E7F32FE1F}" srcId="{8BF10EC7-82F4-41E5-9F3D-640834ACEE66}" destId="{C2DABF16-2E6B-4E9E-AACE-C1D8593275A0}" srcOrd="0" destOrd="0" parTransId="{4DCE25BD-80E3-474F-9935-CE5EE9B4FA22}" sibTransId="{2A95CC95-CDA3-48E6-A6CC-D34199ED4F71}"/>
    <dgm:cxn modelId="{29F54A55-D107-413B-9860-4B7B69AE155D}" type="presOf" srcId="{8BF10EC7-82F4-41E5-9F3D-640834ACEE66}" destId="{192F71B6-7355-481F-8685-D87495969803}" srcOrd="0" destOrd="0" presId="urn:microsoft.com/office/officeart/2005/8/layout/target3"/>
    <dgm:cxn modelId="{A18CC099-7BD5-4733-A7A3-012781E1D92A}" type="presOf" srcId="{B6738233-CF91-4A65-BDC8-2AD88B096AB4}" destId="{5AD70F3C-FEED-4EEF-82AC-9CC0E04FB440}" srcOrd="1" destOrd="0" presId="urn:microsoft.com/office/officeart/2005/8/layout/target3"/>
    <dgm:cxn modelId="{A25468A8-4750-454E-8C81-FF3C1E31A4A2}" type="presOf" srcId="{4DA5D022-2EA5-4B95-8FAD-AEDED41DDB4F}" destId="{35A014B8-56F1-4600-9B8A-2A52A1A4264E}" srcOrd="1" destOrd="0" presId="urn:microsoft.com/office/officeart/2005/8/layout/target3"/>
    <dgm:cxn modelId="{61824586-BBDA-447C-BB1C-B089F3AB7088}" srcId="{8BF10EC7-82F4-41E5-9F3D-640834ACEE66}" destId="{4DA5D022-2EA5-4B95-8FAD-AEDED41DDB4F}" srcOrd="1" destOrd="0" parTransId="{FEA20965-5D44-4687-A5CF-17D02CC63233}" sibTransId="{95B8AA4A-AA4F-47EB-9F42-B07FD7A1751B}"/>
    <dgm:cxn modelId="{77EBBBCD-4117-4C80-BD71-B779BE5ED628}" type="presParOf" srcId="{192F71B6-7355-481F-8685-D87495969803}" destId="{68661E4F-AD4E-4192-9823-92165174F18E}" srcOrd="0" destOrd="0" presId="urn:microsoft.com/office/officeart/2005/8/layout/target3"/>
    <dgm:cxn modelId="{2FD25F7B-305C-4947-9039-BFBAEF11C07D}" type="presParOf" srcId="{192F71B6-7355-481F-8685-D87495969803}" destId="{6B153A4F-4A10-4D61-81F9-42600FC71934}" srcOrd="1" destOrd="0" presId="urn:microsoft.com/office/officeart/2005/8/layout/target3"/>
    <dgm:cxn modelId="{46355C5B-3BC1-46D6-B8CB-FA556CF4E682}" type="presParOf" srcId="{192F71B6-7355-481F-8685-D87495969803}" destId="{97C58B2C-52BE-484C-8B83-11D7C890749F}" srcOrd="2" destOrd="0" presId="urn:microsoft.com/office/officeart/2005/8/layout/target3"/>
    <dgm:cxn modelId="{5ECB9962-07CC-4EED-B9D3-88687C620D01}" type="presParOf" srcId="{192F71B6-7355-481F-8685-D87495969803}" destId="{F33F0E7A-7EFF-4D6D-889B-10B762C1FD23}" srcOrd="3" destOrd="0" presId="urn:microsoft.com/office/officeart/2005/8/layout/target3"/>
    <dgm:cxn modelId="{1A5D3E5C-5F1D-4E4B-846D-3F3BFAD29BDC}" type="presParOf" srcId="{192F71B6-7355-481F-8685-D87495969803}" destId="{B6A95E67-EB16-423F-956C-670CFE4DE3F3}" srcOrd="4" destOrd="0" presId="urn:microsoft.com/office/officeart/2005/8/layout/target3"/>
    <dgm:cxn modelId="{4FE3F715-2A5E-498E-9DA7-0E28B16121BC}" type="presParOf" srcId="{192F71B6-7355-481F-8685-D87495969803}" destId="{973CF564-B07F-4CA0-9C9A-1F74792834B2}" srcOrd="5" destOrd="0" presId="urn:microsoft.com/office/officeart/2005/8/layout/target3"/>
    <dgm:cxn modelId="{BB04488B-53B1-4A86-BCF8-C9ECA63CD7AD}" type="presParOf" srcId="{192F71B6-7355-481F-8685-D87495969803}" destId="{062BE4CA-D056-4679-8C6A-1661F9FE58EC}" srcOrd="6" destOrd="0" presId="urn:microsoft.com/office/officeart/2005/8/layout/target3"/>
    <dgm:cxn modelId="{4ABFEA31-320E-44C7-A8B7-9ECF859AB014}" type="presParOf" srcId="{192F71B6-7355-481F-8685-D87495969803}" destId="{C8148C33-F4AA-4997-A8C0-0FAD4303484B}" srcOrd="7" destOrd="0" presId="urn:microsoft.com/office/officeart/2005/8/layout/target3"/>
    <dgm:cxn modelId="{C38BBFCD-C262-4E88-B846-962D83D05B34}" type="presParOf" srcId="{192F71B6-7355-481F-8685-D87495969803}" destId="{59FFF8C9-450B-443F-903D-16B4F5E30238}" srcOrd="8" destOrd="0" presId="urn:microsoft.com/office/officeart/2005/8/layout/target3"/>
    <dgm:cxn modelId="{621A2479-81F9-4C0C-9722-02C0B1F720E1}" type="presParOf" srcId="{192F71B6-7355-481F-8685-D87495969803}" destId="{456239B0-5A15-4517-ADF0-30B7B812C988}" srcOrd="9" destOrd="0" presId="urn:microsoft.com/office/officeart/2005/8/layout/target3"/>
    <dgm:cxn modelId="{212D4C82-4DF9-41B1-912B-873B5CC10860}" type="presParOf" srcId="{192F71B6-7355-481F-8685-D87495969803}" destId="{35A014B8-56F1-4600-9B8A-2A52A1A4264E}" srcOrd="10" destOrd="0" presId="urn:microsoft.com/office/officeart/2005/8/layout/target3"/>
    <dgm:cxn modelId="{619BCBF6-70AA-4A6F-B454-02AC47A3F16D}" type="presParOf" srcId="{192F71B6-7355-481F-8685-D87495969803}" destId="{5AD70F3C-FEED-4EEF-82AC-9CC0E04FB440}" srcOrd="11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7971457-4804-4896-903A-EC3A84EC656A}" type="doc">
      <dgm:prSet loTypeId="urn:microsoft.com/office/officeart/2005/8/layout/default" loCatId="list" qsTypeId="urn:microsoft.com/office/officeart/2005/8/quickstyle/3d2" qsCatId="3D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3832A434-7644-4DBF-86DD-BB99A2258D01}">
      <dgm:prSet phldrT="[Текст]" custT="1"/>
      <dgm:spPr/>
      <dgm:t>
        <a:bodyPr/>
        <a:lstStyle/>
        <a:p>
          <a:r>
            <a:rPr lang="ru-RU" sz="1800" b="1" dirty="0" smtClean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</a:rPr>
            <a:t>Биологический музей им. К.А. Тимирязева (ВДНХ)</a:t>
          </a:r>
          <a:endParaRPr lang="ru-RU" sz="1800" b="1" dirty="0">
            <a:solidFill>
              <a:schemeClr val="accent1">
                <a:lumMod val="50000"/>
              </a:schemeClr>
            </a:solidFill>
            <a:latin typeface="Arial Black" panose="020B0A04020102020204" pitchFamily="34" charset="0"/>
          </a:endParaRPr>
        </a:p>
      </dgm:t>
    </dgm:pt>
    <dgm:pt modelId="{4CAB3454-02FE-4B97-B8B0-1B771B8C2AC2}" type="parTrans" cxnId="{527DFB3B-F1F7-4FDF-8D99-2D9F1DC491E7}">
      <dgm:prSet/>
      <dgm:spPr/>
      <dgm:t>
        <a:bodyPr/>
        <a:lstStyle/>
        <a:p>
          <a:endParaRPr lang="ru-RU" sz="1800" b="1">
            <a:solidFill>
              <a:schemeClr val="accent1">
                <a:lumMod val="50000"/>
              </a:schemeClr>
            </a:solidFill>
            <a:latin typeface="Arial Black" panose="020B0A04020102020204" pitchFamily="34" charset="0"/>
          </a:endParaRPr>
        </a:p>
      </dgm:t>
    </dgm:pt>
    <dgm:pt modelId="{3D41C96C-D1AA-4E16-BC6A-A792672BA463}" type="sibTrans" cxnId="{527DFB3B-F1F7-4FDF-8D99-2D9F1DC491E7}">
      <dgm:prSet/>
      <dgm:spPr/>
      <dgm:t>
        <a:bodyPr/>
        <a:lstStyle/>
        <a:p>
          <a:endParaRPr lang="ru-RU" sz="1800" b="1">
            <a:solidFill>
              <a:schemeClr val="accent1">
                <a:lumMod val="50000"/>
              </a:schemeClr>
            </a:solidFill>
            <a:latin typeface="Arial Black" panose="020B0A04020102020204" pitchFamily="34" charset="0"/>
          </a:endParaRPr>
        </a:p>
      </dgm:t>
    </dgm:pt>
    <dgm:pt modelId="{C9DD0EE6-72A5-422D-9124-3F893AA55F5F}">
      <dgm:prSet phldrT="[Текст]" custT="1"/>
      <dgm:spPr/>
      <dgm:t>
        <a:bodyPr/>
        <a:lstStyle/>
        <a:p>
          <a:r>
            <a:rPr lang="ru-RU" sz="1800" b="1" dirty="0" smtClean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</a:rPr>
            <a:t>Дарвиновский музей</a:t>
          </a:r>
          <a:endParaRPr lang="ru-RU" sz="1800" b="1" dirty="0">
            <a:solidFill>
              <a:schemeClr val="accent1">
                <a:lumMod val="50000"/>
              </a:schemeClr>
            </a:solidFill>
            <a:latin typeface="Arial Black" panose="020B0A04020102020204" pitchFamily="34" charset="0"/>
          </a:endParaRPr>
        </a:p>
      </dgm:t>
    </dgm:pt>
    <dgm:pt modelId="{796F91EB-312D-43C8-9A59-74065029B230}" type="parTrans" cxnId="{87952B63-9AB2-4D1C-A58D-EBCF3F61D928}">
      <dgm:prSet/>
      <dgm:spPr/>
      <dgm:t>
        <a:bodyPr/>
        <a:lstStyle/>
        <a:p>
          <a:endParaRPr lang="ru-RU" sz="1800" b="1">
            <a:solidFill>
              <a:schemeClr val="accent1">
                <a:lumMod val="50000"/>
              </a:schemeClr>
            </a:solidFill>
            <a:latin typeface="Arial Black" panose="020B0A04020102020204" pitchFamily="34" charset="0"/>
          </a:endParaRPr>
        </a:p>
      </dgm:t>
    </dgm:pt>
    <dgm:pt modelId="{0DF550D7-62B1-4BC8-9196-B4B19A81E29A}" type="sibTrans" cxnId="{87952B63-9AB2-4D1C-A58D-EBCF3F61D928}">
      <dgm:prSet/>
      <dgm:spPr/>
      <dgm:t>
        <a:bodyPr/>
        <a:lstStyle/>
        <a:p>
          <a:endParaRPr lang="ru-RU" sz="1800" b="1">
            <a:solidFill>
              <a:schemeClr val="accent1">
                <a:lumMod val="50000"/>
              </a:schemeClr>
            </a:solidFill>
            <a:latin typeface="Arial Black" panose="020B0A04020102020204" pitchFamily="34" charset="0"/>
          </a:endParaRPr>
        </a:p>
      </dgm:t>
    </dgm:pt>
    <dgm:pt modelId="{25ABC487-EC12-4BC3-87E7-69D7AF0040E7}">
      <dgm:prSet phldrT="[Текст]" custT="1"/>
      <dgm:spPr/>
      <dgm:t>
        <a:bodyPr/>
        <a:lstStyle/>
        <a:p>
          <a:r>
            <a:rPr lang="ru-RU" sz="1800" b="1" dirty="0" smtClean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</a:rPr>
            <a:t>Центр современных биотехнологий Музей БИОТЕХ</a:t>
          </a:r>
          <a:endParaRPr lang="ru-RU" sz="1800" b="1" dirty="0">
            <a:solidFill>
              <a:schemeClr val="accent1">
                <a:lumMod val="50000"/>
              </a:schemeClr>
            </a:solidFill>
            <a:latin typeface="Arial Black" panose="020B0A04020102020204" pitchFamily="34" charset="0"/>
          </a:endParaRPr>
        </a:p>
      </dgm:t>
    </dgm:pt>
    <dgm:pt modelId="{8353EF4B-A028-4888-8B83-D0A02D525A30}" type="parTrans" cxnId="{7EE502D6-2B17-4245-98A0-34BDB4F96409}">
      <dgm:prSet/>
      <dgm:spPr/>
      <dgm:t>
        <a:bodyPr/>
        <a:lstStyle/>
        <a:p>
          <a:endParaRPr lang="ru-RU" sz="1800" b="1">
            <a:solidFill>
              <a:schemeClr val="accent1">
                <a:lumMod val="50000"/>
              </a:schemeClr>
            </a:solidFill>
            <a:latin typeface="Arial Black" panose="020B0A04020102020204" pitchFamily="34" charset="0"/>
          </a:endParaRPr>
        </a:p>
      </dgm:t>
    </dgm:pt>
    <dgm:pt modelId="{BBB05D9E-EB5B-45E6-BD08-679E35B1F69B}" type="sibTrans" cxnId="{7EE502D6-2B17-4245-98A0-34BDB4F96409}">
      <dgm:prSet/>
      <dgm:spPr/>
      <dgm:t>
        <a:bodyPr/>
        <a:lstStyle/>
        <a:p>
          <a:endParaRPr lang="ru-RU" sz="1800" b="1">
            <a:solidFill>
              <a:schemeClr val="accent1">
                <a:lumMod val="50000"/>
              </a:schemeClr>
            </a:solidFill>
            <a:latin typeface="Arial Black" panose="020B0A04020102020204" pitchFamily="34" charset="0"/>
          </a:endParaRPr>
        </a:p>
      </dgm:t>
    </dgm:pt>
    <dgm:pt modelId="{78C6E11B-B67F-4AAD-ACDA-5BB15AF6C355}">
      <dgm:prSet phldrT="[Текст]" custT="1"/>
      <dgm:spPr/>
      <dgm:t>
        <a:bodyPr/>
        <a:lstStyle/>
        <a:p>
          <a:r>
            <a:rPr lang="ru-RU" sz="1800" b="1" dirty="0" smtClean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</a:rPr>
            <a:t>Палеонтологический музей РАН</a:t>
          </a:r>
          <a:endParaRPr lang="ru-RU" sz="1800" b="1" dirty="0">
            <a:solidFill>
              <a:schemeClr val="accent1">
                <a:lumMod val="50000"/>
              </a:schemeClr>
            </a:solidFill>
            <a:latin typeface="Arial Black" panose="020B0A04020102020204" pitchFamily="34" charset="0"/>
          </a:endParaRPr>
        </a:p>
      </dgm:t>
    </dgm:pt>
    <dgm:pt modelId="{AE620DCA-70DA-4912-91DF-0CEE030362DD}" type="parTrans" cxnId="{71766159-277E-4ACE-BC0B-8D59CB79A691}">
      <dgm:prSet/>
      <dgm:spPr/>
      <dgm:t>
        <a:bodyPr/>
        <a:lstStyle/>
        <a:p>
          <a:endParaRPr lang="ru-RU" sz="1800" b="1">
            <a:solidFill>
              <a:schemeClr val="accent1">
                <a:lumMod val="50000"/>
              </a:schemeClr>
            </a:solidFill>
            <a:latin typeface="Arial Black" panose="020B0A04020102020204" pitchFamily="34" charset="0"/>
          </a:endParaRPr>
        </a:p>
      </dgm:t>
    </dgm:pt>
    <dgm:pt modelId="{7BDD5E7C-CB0F-485B-8D89-AFB6EF6C42C9}" type="sibTrans" cxnId="{71766159-277E-4ACE-BC0B-8D59CB79A691}">
      <dgm:prSet/>
      <dgm:spPr/>
      <dgm:t>
        <a:bodyPr/>
        <a:lstStyle/>
        <a:p>
          <a:endParaRPr lang="ru-RU" sz="1800" b="1">
            <a:solidFill>
              <a:schemeClr val="accent1">
                <a:lumMod val="50000"/>
              </a:schemeClr>
            </a:solidFill>
            <a:latin typeface="Arial Black" panose="020B0A04020102020204" pitchFamily="34" charset="0"/>
          </a:endParaRPr>
        </a:p>
      </dgm:t>
    </dgm:pt>
    <dgm:pt modelId="{49607A1D-64EB-45E7-AE21-52D6AE18E1B1}">
      <dgm:prSet phldrT="[Текст]" custT="1"/>
      <dgm:spPr/>
      <dgm:t>
        <a:bodyPr/>
        <a:lstStyle/>
        <a:p>
          <a:r>
            <a:rPr lang="ru-RU" sz="1800" b="1" dirty="0" smtClean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</a:rPr>
            <a:t>Аптекарский сад МГУ</a:t>
          </a:r>
          <a:endParaRPr lang="ru-RU" sz="1800" b="1" dirty="0">
            <a:solidFill>
              <a:schemeClr val="accent1">
                <a:lumMod val="50000"/>
              </a:schemeClr>
            </a:solidFill>
            <a:latin typeface="Arial Black" panose="020B0A04020102020204" pitchFamily="34" charset="0"/>
          </a:endParaRPr>
        </a:p>
      </dgm:t>
    </dgm:pt>
    <dgm:pt modelId="{B042AA08-8AFC-4740-8A16-2CC78507A192}" type="parTrans" cxnId="{B36F261D-2ABA-4249-B710-AE747EF1B754}">
      <dgm:prSet/>
      <dgm:spPr/>
      <dgm:t>
        <a:bodyPr/>
        <a:lstStyle/>
        <a:p>
          <a:endParaRPr lang="ru-RU" sz="1800" b="1">
            <a:solidFill>
              <a:schemeClr val="accent1">
                <a:lumMod val="50000"/>
              </a:schemeClr>
            </a:solidFill>
            <a:latin typeface="Arial Black" panose="020B0A04020102020204" pitchFamily="34" charset="0"/>
          </a:endParaRPr>
        </a:p>
      </dgm:t>
    </dgm:pt>
    <dgm:pt modelId="{B264C4D9-B2AF-4221-AA11-D913EFE1DDC6}" type="sibTrans" cxnId="{B36F261D-2ABA-4249-B710-AE747EF1B754}">
      <dgm:prSet/>
      <dgm:spPr/>
      <dgm:t>
        <a:bodyPr/>
        <a:lstStyle/>
        <a:p>
          <a:endParaRPr lang="ru-RU" sz="1800" b="1">
            <a:solidFill>
              <a:schemeClr val="accent1">
                <a:lumMod val="50000"/>
              </a:schemeClr>
            </a:solidFill>
            <a:latin typeface="Arial Black" panose="020B0A04020102020204" pitchFamily="34" charset="0"/>
          </a:endParaRPr>
        </a:p>
      </dgm:t>
    </dgm:pt>
    <dgm:pt modelId="{C67B3DB8-6178-4134-AFE5-D6DE991A15E6}">
      <dgm:prSet phldrT="[Текст]" custT="1"/>
      <dgm:spPr/>
      <dgm:t>
        <a:bodyPr/>
        <a:lstStyle/>
        <a:p>
          <a:r>
            <a:rPr lang="ru-RU" sz="1800" b="1" dirty="0" smtClean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</a:rPr>
            <a:t>Московский зоопарк</a:t>
          </a:r>
          <a:endParaRPr lang="ru-RU" sz="1800" b="1" dirty="0">
            <a:solidFill>
              <a:schemeClr val="accent1">
                <a:lumMod val="50000"/>
              </a:schemeClr>
            </a:solidFill>
            <a:latin typeface="Arial Black" panose="020B0A04020102020204" pitchFamily="34" charset="0"/>
          </a:endParaRPr>
        </a:p>
      </dgm:t>
    </dgm:pt>
    <dgm:pt modelId="{99CFCAE6-DF9A-4DE6-B118-45F7727BC639}" type="parTrans" cxnId="{378C1F9E-CA5D-46CA-B397-45213A4235F3}">
      <dgm:prSet/>
      <dgm:spPr/>
      <dgm:t>
        <a:bodyPr/>
        <a:lstStyle/>
        <a:p>
          <a:endParaRPr lang="ru-RU" sz="1800" b="1">
            <a:solidFill>
              <a:schemeClr val="accent1">
                <a:lumMod val="50000"/>
              </a:schemeClr>
            </a:solidFill>
            <a:latin typeface="Arial Black" panose="020B0A04020102020204" pitchFamily="34" charset="0"/>
          </a:endParaRPr>
        </a:p>
      </dgm:t>
    </dgm:pt>
    <dgm:pt modelId="{688E7F2D-3332-4AE6-802B-03B2750F97C4}" type="sibTrans" cxnId="{378C1F9E-CA5D-46CA-B397-45213A4235F3}">
      <dgm:prSet/>
      <dgm:spPr/>
      <dgm:t>
        <a:bodyPr/>
        <a:lstStyle/>
        <a:p>
          <a:endParaRPr lang="ru-RU" sz="1800" b="1">
            <a:solidFill>
              <a:schemeClr val="accent1">
                <a:lumMod val="50000"/>
              </a:schemeClr>
            </a:solidFill>
            <a:latin typeface="Arial Black" panose="020B0A04020102020204" pitchFamily="34" charset="0"/>
          </a:endParaRPr>
        </a:p>
      </dgm:t>
    </dgm:pt>
    <dgm:pt modelId="{5F47C8DD-3EEC-470A-933B-5FF0B288261A}">
      <dgm:prSet custT="1"/>
      <dgm:spPr/>
      <dgm:t>
        <a:bodyPr/>
        <a:lstStyle/>
        <a:p>
          <a:r>
            <a:rPr lang="ru-RU" sz="1800" b="1" dirty="0" smtClean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</a:rPr>
            <a:t>«Десятилетие науки и технологий» в рамках выставки РОССИЯ</a:t>
          </a:r>
          <a:endParaRPr lang="ru-RU" sz="1800" b="1" dirty="0">
            <a:solidFill>
              <a:schemeClr val="accent1">
                <a:lumMod val="50000"/>
              </a:schemeClr>
            </a:solidFill>
            <a:latin typeface="Arial Black" panose="020B0A04020102020204" pitchFamily="34" charset="0"/>
          </a:endParaRPr>
        </a:p>
      </dgm:t>
    </dgm:pt>
    <dgm:pt modelId="{EF2B5235-D650-472D-BD73-832B2A2AAA5A}" type="parTrans" cxnId="{3D0C5868-0699-4768-9CBC-03AF9D720158}">
      <dgm:prSet/>
      <dgm:spPr/>
      <dgm:t>
        <a:bodyPr/>
        <a:lstStyle/>
        <a:p>
          <a:endParaRPr lang="ru-RU" sz="1800" b="1">
            <a:solidFill>
              <a:schemeClr val="accent1">
                <a:lumMod val="50000"/>
              </a:schemeClr>
            </a:solidFill>
            <a:latin typeface="Arial Black" panose="020B0A04020102020204" pitchFamily="34" charset="0"/>
          </a:endParaRPr>
        </a:p>
      </dgm:t>
    </dgm:pt>
    <dgm:pt modelId="{7FE17EA3-EC00-45C3-8CB6-7E52B10106D1}" type="sibTrans" cxnId="{3D0C5868-0699-4768-9CBC-03AF9D720158}">
      <dgm:prSet/>
      <dgm:spPr/>
      <dgm:t>
        <a:bodyPr/>
        <a:lstStyle/>
        <a:p>
          <a:endParaRPr lang="ru-RU" sz="1800" b="1">
            <a:solidFill>
              <a:schemeClr val="accent1">
                <a:lumMod val="50000"/>
              </a:schemeClr>
            </a:solidFill>
            <a:latin typeface="Arial Black" panose="020B0A04020102020204" pitchFamily="34" charset="0"/>
          </a:endParaRPr>
        </a:p>
      </dgm:t>
    </dgm:pt>
    <dgm:pt modelId="{53B54DBF-263E-4095-8683-7234916CE29F}">
      <dgm:prSet phldrT="[Текст]" custT="1"/>
      <dgm:spPr/>
      <dgm:t>
        <a:bodyPr/>
        <a:lstStyle/>
        <a:p>
          <a:r>
            <a:rPr lang="ru-RU" sz="1800" b="1" dirty="0" smtClean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</a:rPr>
            <a:t>«АТОМ»  (ВДНХ)</a:t>
          </a:r>
          <a:endParaRPr lang="ru-RU" sz="1800" b="1" dirty="0">
            <a:solidFill>
              <a:schemeClr val="accent1">
                <a:lumMod val="50000"/>
              </a:schemeClr>
            </a:solidFill>
            <a:latin typeface="Arial Black" panose="020B0A04020102020204" pitchFamily="34" charset="0"/>
          </a:endParaRPr>
        </a:p>
      </dgm:t>
    </dgm:pt>
    <dgm:pt modelId="{4B0A64E1-8EF2-4D58-9C3D-BE4F2EF4128A}" type="parTrans" cxnId="{42959784-098E-48F5-817D-87DFE350A013}">
      <dgm:prSet/>
      <dgm:spPr/>
      <dgm:t>
        <a:bodyPr/>
        <a:lstStyle/>
        <a:p>
          <a:endParaRPr lang="ru-RU" sz="1800" b="1">
            <a:solidFill>
              <a:schemeClr val="accent1">
                <a:lumMod val="50000"/>
              </a:schemeClr>
            </a:solidFill>
            <a:latin typeface="Arial Black" panose="020B0A04020102020204" pitchFamily="34" charset="0"/>
          </a:endParaRPr>
        </a:p>
      </dgm:t>
    </dgm:pt>
    <dgm:pt modelId="{CEB5DD92-AC4C-4A96-AC9D-CA8D742918D5}" type="sibTrans" cxnId="{42959784-098E-48F5-817D-87DFE350A013}">
      <dgm:prSet/>
      <dgm:spPr/>
      <dgm:t>
        <a:bodyPr/>
        <a:lstStyle/>
        <a:p>
          <a:endParaRPr lang="ru-RU" sz="1800" b="1">
            <a:solidFill>
              <a:schemeClr val="accent1">
                <a:lumMod val="50000"/>
              </a:schemeClr>
            </a:solidFill>
            <a:latin typeface="Arial Black" panose="020B0A04020102020204" pitchFamily="34" charset="0"/>
          </a:endParaRPr>
        </a:p>
      </dgm:t>
    </dgm:pt>
    <dgm:pt modelId="{5E68ED92-A6AF-4E3C-832F-05EC3F40BBE5}">
      <dgm:prSet phldrT="[Текст]" custT="1"/>
      <dgm:spPr/>
      <dgm:t>
        <a:bodyPr/>
        <a:lstStyle/>
        <a:p>
          <a:r>
            <a:rPr lang="ru-RU" sz="1800" b="1" dirty="0" err="1" smtClean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</a:rPr>
            <a:t>Москвариум</a:t>
          </a:r>
          <a:endParaRPr lang="ru-RU" sz="1800" b="1" dirty="0">
            <a:solidFill>
              <a:schemeClr val="accent1">
                <a:lumMod val="50000"/>
              </a:schemeClr>
            </a:solidFill>
            <a:latin typeface="Arial Black" panose="020B0A04020102020204" pitchFamily="34" charset="0"/>
          </a:endParaRPr>
        </a:p>
      </dgm:t>
    </dgm:pt>
    <dgm:pt modelId="{8A6E211B-2010-49F8-9228-B86A3C614445}" type="parTrans" cxnId="{3362194F-9625-4C70-89E7-D1170DDF6CE1}">
      <dgm:prSet/>
      <dgm:spPr/>
      <dgm:t>
        <a:bodyPr/>
        <a:lstStyle/>
        <a:p>
          <a:endParaRPr lang="ru-RU" sz="1800" b="1">
            <a:solidFill>
              <a:schemeClr val="accent1">
                <a:lumMod val="50000"/>
              </a:schemeClr>
            </a:solidFill>
            <a:latin typeface="Arial Black" panose="020B0A04020102020204" pitchFamily="34" charset="0"/>
          </a:endParaRPr>
        </a:p>
      </dgm:t>
    </dgm:pt>
    <dgm:pt modelId="{2CB49F90-021B-451C-8545-27885A252682}" type="sibTrans" cxnId="{3362194F-9625-4C70-89E7-D1170DDF6CE1}">
      <dgm:prSet/>
      <dgm:spPr/>
      <dgm:t>
        <a:bodyPr/>
        <a:lstStyle/>
        <a:p>
          <a:endParaRPr lang="ru-RU" sz="1800" b="1">
            <a:solidFill>
              <a:schemeClr val="accent1">
                <a:lumMod val="50000"/>
              </a:schemeClr>
            </a:solidFill>
            <a:latin typeface="Arial Black" panose="020B0A04020102020204" pitchFamily="34" charset="0"/>
          </a:endParaRPr>
        </a:p>
      </dgm:t>
    </dgm:pt>
    <dgm:pt modelId="{0F388F43-623E-471A-9F9D-74C48E5CC549}" type="pres">
      <dgm:prSet presAssocID="{47971457-4804-4896-903A-EC3A84EC656A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75BA8C2-C2AE-4A44-A9B4-16AE2AC4AFD5}" type="pres">
      <dgm:prSet presAssocID="{5F47C8DD-3EEC-470A-933B-5FF0B288261A}" presName="node" presStyleLbl="node1" presStyleIdx="0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E4515DA-5A18-42DA-AF64-71532160AC1D}" type="pres">
      <dgm:prSet presAssocID="{7FE17EA3-EC00-45C3-8CB6-7E52B10106D1}" presName="sibTrans" presStyleCnt="0"/>
      <dgm:spPr/>
    </dgm:pt>
    <dgm:pt modelId="{B5238853-0D6E-4118-BD26-435087E8DEA1}" type="pres">
      <dgm:prSet presAssocID="{3832A434-7644-4DBF-86DD-BB99A2258D01}" presName="node" presStyleLbl="node1" presStyleIdx="1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438A103-A023-4132-99DC-87E6C4C152BB}" type="pres">
      <dgm:prSet presAssocID="{3D41C96C-D1AA-4E16-BC6A-A792672BA463}" presName="sibTrans" presStyleCnt="0"/>
      <dgm:spPr/>
    </dgm:pt>
    <dgm:pt modelId="{0E85BE4B-7190-4349-88A6-03199900480C}" type="pres">
      <dgm:prSet presAssocID="{C9DD0EE6-72A5-422D-9124-3F893AA55F5F}" presName="node" presStyleLbl="node1" presStyleIdx="2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8050DF4-2CED-4147-832D-69D03BD0C95E}" type="pres">
      <dgm:prSet presAssocID="{0DF550D7-62B1-4BC8-9196-B4B19A81E29A}" presName="sibTrans" presStyleCnt="0"/>
      <dgm:spPr/>
    </dgm:pt>
    <dgm:pt modelId="{F1F99539-CA9B-4D2C-8B61-0F78E8D002A2}" type="pres">
      <dgm:prSet presAssocID="{25ABC487-EC12-4BC3-87E7-69D7AF0040E7}" presName="node" presStyleLbl="node1" presStyleIdx="3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5933CD1-C304-47D6-B5AB-D2886256D56D}" type="pres">
      <dgm:prSet presAssocID="{BBB05D9E-EB5B-45E6-BD08-679E35B1F69B}" presName="sibTrans" presStyleCnt="0"/>
      <dgm:spPr/>
    </dgm:pt>
    <dgm:pt modelId="{509E1A64-0529-48C2-AE4C-389597DF28FC}" type="pres">
      <dgm:prSet presAssocID="{78C6E11B-B67F-4AAD-ACDA-5BB15AF6C355}" presName="node" presStyleLbl="node1" presStyleIdx="4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888C866-8C21-4818-856A-32EF24DB034D}" type="pres">
      <dgm:prSet presAssocID="{7BDD5E7C-CB0F-485B-8D89-AFB6EF6C42C9}" presName="sibTrans" presStyleCnt="0"/>
      <dgm:spPr/>
    </dgm:pt>
    <dgm:pt modelId="{4C78DE02-2BBB-432E-8420-391E5E0D38A2}" type="pres">
      <dgm:prSet presAssocID="{49607A1D-64EB-45E7-AE21-52D6AE18E1B1}" presName="node" presStyleLbl="node1" presStyleIdx="5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6EB4A2D-D095-443B-8F9A-EE887E7600DB}" type="pres">
      <dgm:prSet presAssocID="{B264C4D9-B2AF-4221-AA11-D913EFE1DDC6}" presName="sibTrans" presStyleCnt="0"/>
      <dgm:spPr/>
    </dgm:pt>
    <dgm:pt modelId="{5CA74611-670B-41B0-80D7-9ACCB13B327C}" type="pres">
      <dgm:prSet presAssocID="{C67B3DB8-6178-4134-AFE5-D6DE991A15E6}" presName="node" presStyleLbl="node1" presStyleIdx="6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8E6EDD8-F79A-47E7-A665-E2303F6C58ED}" type="pres">
      <dgm:prSet presAssocID="{688E7F2D-3332-4AE6-802B-03B2750F97C4}" presName="sibTrans" presStyleCnt="0"/>
      <dgm:spPr/>
    </dgm:pt>
    <dgm:pt modelId="{5BFE568D-A8C9-444E-9CD1-6CE1BCF07FD1}" type="pres">
      <dgm:prSet presAssocID="{53B54DBF-263E-4095-8683-7234916CE29F}" presName="node" presStyleLbl="node1" presStyleIdx="7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50242F2-B68E-4096-AA43-2D253CE081FC}" type="pres">
      <dgm:prSet presAssocID="{CEB5DD92-AC4C-4A96-AC9D-CA8D742918D5}" presName="sibTrans" presStyleCnt="0"/>
      <dgm:spPr/>
    </dgm:pt>
    <dgm:pt modelId="{9F2BA939-AA1F-4351-B202-C9C39A328095}" type="pres">
      <dgm:prSet presAssocID="{5E68ED92-A6AF-4E3C-832F-05EC3F40BBE5}" presName="node" presStyleLbl="node1" presStyleIdx="8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78C1F9E-CA5D-46CA-B397-45213A4235F3}" srcId="{47971457-4804-4896-903A-EC3A84EC656A}" destId="{C67B3DB8-6178-4134-AFE5-D6DE991A15E6}" srcOrd="6" destOrd="0" parTransId="{99CFCAE6-DF9A-4DE6-B118-45F7727BC639}" sibTransId="{688E7F2D-3332-4AE6-802B-03B2750F97C4}"/>
    <dgm:cxn modelId="{87952B63-9AB2-4D1C-A58D-EBCF3F61D928}" srcId="{47971457-4804-4896-903A-EC3A84EC656A}" destId="{C9DD0EE6-72A5-422D-9124-3F893AA55F5F}" srcOrd="2" destOrd="0" parTransId="{796F91EB-312D-43C8-9A59-74065029B230}" sibTransId="{0DF550D7-62B1-4BC8-9196-B4B19A81E29A}"/>
    <dgm:cxn modelId="{527DFB3B-F1F7-4FDF-8D99-2D9F1DC491E7}" srcId="{47971457-4804-4896-903A-EC3A84EC656A}" destId="{3832A434-7644-4DBF-86DD-BB99A2258D01}" srcOrd="1" destOrd="0" parTransId="{4CAB3454-02FE-4B97-B8B0-1B771B8C2AC2}" sibTransId="{3D41C96C-D1AA-4E16-BC6A-A792672BA463}"/>
    <dgm:cxn modelId="{3D0C5868-0699-4768-9CBC-03AF9D720158}" srcId="{47971457-4804-4896-903A-EC3A84EC656A}" destId="{5F47C8DD-3EEC-470A-933B-5FF0B288261A}" srcOrd="0" destOrd="0" parTransId="{EF2B5235-D650-472D-BD73-832B2A2AAA5A}" sibTransId="{7FE17EA3-EC00-45C3-8CB6-7E52B10106D1}"/>
    <dgm:cxn modelId="{4B11382F-9C06-4C77-AD05-2AEE31EF6AD6}" type="presOf" srcId="{78C6E11B-B67F-4AAD-ACDA-5BB15AF6C355}" destId="{509E1A64-0529-48C2-AE4C-389597DF28FC}" srcOrd="0" destOrd="0" presId="urn:microsoft.com/office/officeart/2005/8/layout/default"/>
    <dgm:cxn modelId="{B74DCFF4-1105-4D61-B48D-A2DDEE2F56A1}" type="presOf" srcId="{5E68ED92-A6AF-4E3C-832F-05EC3F40BBE5}" destId="{9F2BA939-AA1F-4351-B202-C9C39A328095}" srcOrd="0" destOrd="0" presId="urn:microsoft.com/office/officeart/2005/8/layout/default"/>
    <dgm:cxn modelId="{6EDB7AAB-51AF-489A-8067-45ABD11686E6}" type="presOf" srcId="{5F47C8DD-3EEC-470A-933B-5FF0B288261A}" destId="{775BA8C2-C2AE-4A44-A9B4-16AE2AC4AFD5}" srcOrd="0" destOrd="0" presId="urn:microsoft.com/office/officeart/2005/8/layout/default"/>
    <dgm:cxn modelId="{1C616026-3A3E-473F-BFDF-EE958378FF28}" type="presOf" srcId="{3832A434-7644-4DBF-86DD-BB99A2258D01}" destId="{B5238853-0D6E-4118-BD26-435087E8DEA1}" srcOrd="0" destOrd="0" presId="urn:microsoft.com/office/officeart/2005/8/layout/default"/>
    <dgm:cxn modelId="{3362194F-9625-4C70-89E7-D1170DDF6CE1}" srcId="{47971457-4804-4896-903A-EC3A84EC656A}" destId="{5E68ED92-A6AF-4E3C-832F-05EC3F40BBE5}" srcOrd="8" destOrd="0" parTransId="{8A6E211B-2010-49F8-9228-B86A3C614445}" sibTransId="{2CB49F90-021B-451C-8545-27885A252682}"/>
    <dgm:cxn modelId="{5D4A13A1-EEB9-44CB-9BC1-EDF63A54EFE2}" type="presOf" srcId="{49607A1D-64EB-45E7-AE21-52D6AE18E1B1}" destId="{4C78DE02-2BBB-432E-8420-391E5E0D38A2}" srcOrd="0" destOrd="0" presId="urn:microsoft.com/office/officeart/2005/8/layout/default"/>
    <dgm:cxn modelId="{EA7732B7-BA7F-4198-BF86-268431489292}" type="presOf" srcId="{47971457-4804-4896-903A-EC3A84EC656A}" destId="{0F388F43-623E-471A-9F9D-74C48E5CC549}" srcOrd="0" destOrd="0" presId="urn:microsoft.com/office/officeart/2005/8/layout/default"/>
    <dgm:cxn modelId="{71766159-277E-4ACE-BC0B-8D59CB79A691}" srcId="{47971457-4804-4896-903A-EC3A84EC656A}" destId="{78C6E11B-B67F-4AAD-ACDA-5BB15AF6C355}" srcOrd="4" destOrd="0" parTransId="{AE620DCA-70DA-4912-91DF-0CEE030362DD}" sibTransId="{7BDD5E7C-CB0F-485B-8D89-AFB6EF6C42C9}"/>
    <dgm:cxn modelId="{42959784-098E-48F5-817D-87DFE350A013}" srcId="{47971457-4804-4896-903A-EC3A84EC656A}" destId="{53B54DBF-263E-4095-8683-7234916CE29F}" srcOrd="7" destOrd="0" parTransId="{4B0A64E1-8EF2-4D58-9C3D-BE4F2EF4128A}" sibTransId="{CEB5DD92-AC4C-4A96-AC9D-CA8D742918D5}"/>
    <dgm:cxn modelId="{BAA9BCB8-4290-4A4A-9AE5-4519F6961235}" type="presOf" srcId="{25ABC487-EC12-4BC3-87E7-69D7AF0040E7}" destId="{F1F99539-CA9B-4D2C-8B61-0F78E8D002A2}" srcOrd="0" destOrd="0" presId="urn:microsoft.com/office/officeart/2005/8/layout/default"/>
    <dgm:cxn modelId="{C88731F1-4E98-414E-8AD3-A4FE8C8B7057}" type="presOf" srcId="{53B54DBF-263E-4095-8683-7234916CE29F}" destId="{5BFE568D-A8C9-444E-9CD1-6CE1BCF07FD1}" srcOrd="0" destOrd="0" presId="urn:microsoft.com/office/officeart/2005/8/layout/default"/>
    <dgm:cxn modelId="{7EE502D6-2B17-4245-98A0-34BDB4F96409}" srcId="{47971457-4804-4896-903A-EC3A84EC656A}" destId="{25ABC487-EC12-4BC3-87E7-69D7AF0040E7}" srcOrd="3" destOrd="0" parTransId="{8353EF4B-A028-4888-8B83-D0A02D525A30}" sibTransId="{BBB05D9E-EB5B-45E6-BD08-679E35B1F69B}"/>
    <dgm:cxn modelId="{0DC42621-8726-4A6A-8B5E-2DF31B244027}" type="presOf" srcId="{C67B3DB8-6178-4134-AFE5-D6DE991A15E6}" destId="{5CA74611-670B-41B0-80D7-9ACCB13B327C}" srcOrd="0" destOrd="0" presId="urn:microsoft.com/office/officeart/2005/8/layout/default"/>
    <dgm:cxn modelId="{87C8E831-19B6-44AF-AB0F-16D696AAFE59}" type="presOf" srcId="{C9DD0EE6-72A5-422D-9124-3F893AA55F5F}" destId="{0E85BE4B-7190-4349-88A6-03199900480C}" srcOrd="0" destOrd="0" presId="urn:microsoft.com/office/officeart/2005/8/layout/default"/>
    <dgm:cxn modelId="{B36F261D-2ABA-4249-B710-AE747EF1B754}" srcId="{47971457-4804-4896-903A-EC3A84EC656A}" destId="{49607A1D-64EB-45E7-AE21-52D6AE18E1B1}" srcOrd="5" destOrd="0" parTransId="{B042AA08-8AFC-4740-8A16-2CC78507A192}" sibTransId="{B264C4D9-B2AF-4221-AA11-D913EFE1DDC6}"/>
    <dgm:cxn modelId="{68FF1BD2-1C8D-4F42-A1CB-E808CB71852C}" type="presParOf" srcId="{0F388F43-623E-471A-9F9D-74C48E5CC549}" destId="{775BA8C2-C2AE-4A44-A9B4-16AE2AC4AFD5}" srcOrd="0" destOrd="0" presId="urn:microsoft.com/office/officeart/2005/8/layout/default"/>
    <dgm:cxn modelId="{FC5D3901-0747-4B85-9F5A-F6D836D416AD}" type="presParOf" srcId="{0F388F43-623E-471A-9F9D-74C48E5CC549}" destId="{1E4515DA-5A18-42DA-AF64-71532160AC1D}" srcOrd="1" destOrd="0" presId="urn:microsoft.com/office/officeart/2005/8/layout/default"/>
    <dgm:cxn modelId="{269C339E-B527-4C4A-9E46-11AE23075646}" type="presParOf" srcId="{0F388F43-623E-471A-9F9D-74C48E5CC549}" destId="{B5238853-0D6E-4118-BD26-435087E8DEA1}" srcOrd="2" destOrd="0" presId="urn:microsoft.com/office/officeart/2005/8/layout/default"/>
    <dgm:cxn modelId="{9D1D2412-102B-4DB5-9207-66F9BC0C43C9}" type="presParOf" srcId="{0F388F43-623E-471A-9F9D-74C48E5CC549}" destId="{9438A103-A023-4132-99DC-87E6C4C152BB}" srcOrd="3" destOrd="0" presId="urn:microsoft.com/office/officeart/2005/8/layout/default"/>
    <dgm:cxn modelId="{F56725E8-74EE-4C0C-91FD-0AA2A2F24409}" type="presParOf" srcId="{0F388F43-623E-471A-9F9D-74C48E5CC549}" destId="{0E85BE4B-7190-4349-88A6-03199900480C}" srcOrd="4" destOrd="0" presId="urn:microsoft.com/office/officeart/2005/8/layout/default"/>
    <dgm:cxn modelId="{1DF5F40D-AFD7-4393-976B-78FD2A816938}" type="presParOf" srcId="{0F388F43-623E-471A-9F9D-74C48E5CC549}" destId="{58050DF4-2CED-4147-832D-69D03BD0C95E}" srcOrd="5" destOrd="0" presId="urn:microsoft.com/office/officeart/2005/8/layout/default"/>
    <dgm:cxn modelId="{0C042696-A744-4A8B-BD73-B6DC00A94FE5}" type="presParOf" srcId="{0F388F43-623E-471A-9F9D-74C48E5CC549}" destId="{F1F99539-CA9B-4D2C-8B61-0F78E8D002A2}" srcOrd="6" destOrd="0" presId="urn:microsoft.com/office/officeart/2005/8/layout/default"/>
    <dgm:cxn modelId="{6F1A83A6-7FA1-4793-A144-0FAF02BB7435}" type="presParOf" srcId="{0F388F43-623E-471A-9F9D-74C48E5CC549}" destId="{65933CD1-C304-47D6-B5AB-D2886256D56D}" srcOrd="7" destOrd="0" presId="urn:microsoft.com/office/officeart/2005/8/layout/default"/>
    <dgm:cxn modelId="{57079EF3-DBA8-4945-85C0-507A00F4623E}" type="presParOf" srcId="{0F388F43-623E-471A-9F9D-74C48E5CC549}" destId="{509E1A64-0529-48C2-AE4C-389597DF28FC}" srcOrd="8" destOrd="0" presId="urn:microsoft.com/office/officeart/2005/8/layout/default"/>
    <dgm:cxn modelId="{11850004-2408-42E8-ADEF-A685182EC163}" type="presParOf" srcId="{0F388F43-623E-471A-9F9D-74C48E5CC549}" destId="{8888C866-8C21-4818-856A-32EF24DB034D}" srcOrd="9" destOrd="0" presId="urn:microsoft.com/office/officeart/2005/8/layout/default"/>
    <dgm:cxn modelId="{6C8C975A-CCF4-49FD-88C7-7645BCAF3FD1}" type="presParOf" srcId="{0F388F43-623E-471A-9F9D-74C48E5CC549}" destId="{4C78DE02-2BBB-432E-8420-391E5E0D38A2}" srcOrd="10" destOrd="0" presId="urn:microsoft.com/office/officeart/2005/8/layout/default"/>
    <dgm:cxn modelId="{E57EFF23-203D-41B7-87A0-D506F4205D26}" type="presParOf" srcId="{0F388F43-623E-471A-9F9D-74C48E5CC549}" destId="{C6EB4A2D-D095-443B-8F9A-EE887E7600DB}" srcOrd="11" destOrd="0" presId="urn:microsoft.com/office/officeart/2005/8/layout/default"/>
    <dgm:cxn modelId="{6E8244D3-A4A8-4C41-9D81-8799AFE78564}" type="presParOf" srcId="{0F388F43-623E-471A-9F9D-74C48E5CC549}" destId="{5CA74611-670B-41B0-80D7-9ACCB13B327C}" srcOrd="12" destOrd="0" presId="urn:microsoft.com/office/officeart/2005/8/layout/default"/>
    <dgm:cxn modelId="{7511119B-82A9-487C-B1BC-B4BEE9860D19}" type="presParOf" srcId="{0F388F43-623E-471A-9F9D-74C48E5CC549}" destId="{78E6EDD8-F79A-47E7-A665-E2303F6C58ED}" srcOrd="13" destOrd="0" presId="urn:microsoft.com/office/officeart/2005/8/layout/default"/>
    <dgm:cxn modelId="{E0B738FA-F085-4FE3-978B-0CD80D93F195}" type="presParOf" srcId="{0F388F43-623E-471A-9F9D-74C48E5CC549}" destId="{5BFE568D-A8C9-444E-9CD1-6CE1BCF07FD1}" srcOrd="14" destOrd="0" presId="urn:microsoft.com/office/officeart/2005/8/layout/default"/>
    <dgm:cxn modelId="{31B247A5-3B5D-45C0-92AC-3F8F59787C55}" type="presParOf" srcId="{0F388F43-623E-471A-9F9D-74C48E5CC549}" destId="{250242F2-B68E-4096-AA43-2D253CE081FC}" srcOrd="15" destOrd="0" presId="urn:microsoft.com/office/officeart/2005/8/layout/default"/>
    <dgm:cxn modelId="{7AA3FE17-2F07-418B-8F21-139736F3A720}" type="presParOf" srcId="{0F388F43-623E-471A-9F9D-74C48E5CC549}" destId="{9F2BA939-AA1F-4351-B202-C9C39A328095}" srcOrd="1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609A40A-2288-46DC-8A64-21C6C01ABDD5}" type="doc">
      <dgm:prSet loTypeId="urn:microsoft.com/office/officeart/2005/8/layout/vList2" loCatId="list" qsTypeId="urn:microsoft.com/office/officeart/2005/8/quickstyle/3d4" qsCatId="3D" csTypeId="urn:microsoft.com/office/officeart/2005/8/colors/accent4_2" csCatId="accent4" phldr="1"/>
      <dgm:spPr/>
      <dgm:t>
        <a:bodyPr/>
        <a:lstStyle/>
        <a:p>
          <a:endParaRPr lang="ru-RU"/>
        </a:p>
      </dgm:t>
    </dgm:pt>
    <dgm:pt modelId="{6D22F65A-040A-44C0-9269-76C4288678E4}">
      <dgm:prSet/>
      <dgm:spPr/>
      <dgm:t>
        <a:bodyPr/>
        <a:lstStyle/>
        <a:p>
          <a:pPr rtl="0"/>
          <a:r>
            <a:rPr lang="ru-RU" dirty="0" smtClean="0"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</a:rPr>
            <a:t>Распространение научных знаний и повышения престижа науки </a:t>
          </a:r>
          <a:endParaRPr lang="ru-RU" dirty="0">
            <a:solidFill>
              <a:schemeClr val="accent1">
                <a:lumMod val="75000"/>
              </a:schemeClr>
            </a:solidFill>
            <a:latin typeface="Arial Black" panose="020B0A04020102020204" pitchFamily="34" charset="0"/>
          </a:endParaRPr>
        </a:p>
      </dgm:t>
    </dgm:pt>
    <dgm:pt modelId="{25D6A7B2-77C6-4823-8C8B-5CF448DF44FD}" type="parTrans" cxnId="{B59ECDDD-424E-4010-8BED-CF7CE8FE3C2C}">
      <dgm:prSet/>
      <dgm:spPr/>
      <dgm:t>
        <a:bodyPr/>
        <a:lstStyle/>
        <a:p>
          <a:endParaRPr lang="ru-RU">
            <a:solidFill>
              <a:schemeClr val="accent1">
                <a:lumMod val="75000"/>
              </a:schemeClr>
            </a:solidFill>
            <a:latin typeface="Arial Black" panose="020B0A04020102020204" pitchFamily="34" charset="0"/>
          </a:endParaRPr>
        </a:p>
      </dgm:t>
    </dgm:pt>
    <dgm:pt modelId="{918404C4-0E4D-4DCD-BE11-9EF33EEE3517}" type="sibTrans" cxnId="{B59ECDDD-424E-4010-8BED-CF7CE8FE3C2C}">
      <dgm:prSet/>
      <dgm:spPr/>
      <dgm:t>
        <a:bodyPr/>
        <a:lstStyle/>
        <a:p>
          <a:endParaRPr lang="ru-RU">
            <a:solidFill>
              <a:schemeClr val="accent1">
                <a:lumMod val="75000"/>
              </a:schemeClr>
            </a:solidFill>
            <a:latin typeface="Arial Black" panose="020B0A04020102020204" pitchFamily="34" charset="0"/>
          </a:endParaRPr>
        </a:p>
      </dgm:t>
    </dgm:pt>
    <dgm:pt modelId="{307619CA-C580-43F6-A0DD-A02387D4C697}">
      <dgm:prSet/>
      <dgm:spPr/>
      <dgm:t>
        <a:bodyPr/>
        <a:lstStyle/>
        <a:p>
          <a:pPr rtl="0"/>
          <a:r>
            <a:rPr lang="ru-RU" dirty="0" smtClean="0"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</a:rPr>
            <a:t>Поддержка и развитие интереса к научной деятельности у молодежи </a:t>
          </a:r>
          <a:endParaRPr lang="ru-RU" dirty="0">
            <a:solidFill>
              <a:schemeClr val="accent1">
                <a:lumMod val="75000"/>
              </a:schemeClr>
            </a:solidFill>
            <a:latin typeface="Arial Black" panose="020B0A04020102020204" pitchFamily="34" charset="0"/>
          </a:endParaRPr>
        </a:p>
      </dgm:t>
    </dgm:pt>
    <dgm:pt modelId="{CBDB521D-C219-40B8-904C-DD7CA687EB80}" type="parTrans" cxnId="{51B27061-2F1B-4634-810E-8AA1CACB3EFE}">
      <dgm:prSet/>
      <dgm:spPr/>
      <dgm:t>
        <a:bodyPr/>
        <a:lstStyle/>
        <a:p>
          <a:endParaRPr lang="ru-RU">
            <a:solidFill>
              <a:schemeClr val="accent1">
                <a:lumMod val="75000"/>
              </a:schemeClr>
            </a:solidFill>
            <a:latin typeface="Arial Black" panose="020B0A04020102020204" pitchFamily="34" charset="0"/>
          </a:endParaRPr>
        </a:p>
      </dgm:t>
    </dgm:pt>
    <dgm:pt modelId="{945B66B0-9E03-4A05-95CC-1B44AB0ED3EE}" type="sibTrans" cxnId="{51B27061-2F1B-4634-810E-8AA1CACB3EFE}">
      <dgm:prSet/>
      <dgm:spPr/>
      <dgm:t>
        <a:bodyPr/>
        <a:lstStyle/>
        <a:p>
          <a:endParaRPr lang="ru-RU">
            <a:solidFill>
              <a:schemeClr val="accent1">
                <a:lumMod val="75000"/>
              </a:schemeClr>
            </a:solidFill>
            <a:latin typeface="Arial Black" panose="020B0A04020102020204" pitchFamily="34" charset="0"/>
          </a:endParaRPr>
        </a:p>
      </dgm:t>
    </dgm:pt>
    <dgm:pt modelId="{49D61471-64CA-437A-BCE9-52AD8FB63DA9}">
      <dgm:prSet/>
      <dgm:spPr/>
      <dgm:t>
        <a:bodyPr/>
        <a:lstStyle/>
        <a:p>
          <a:pPr rtl="0"/>
          <a:r>
            <a:rPr lang="ru-RU" dirty="0" smtClean="0"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</a:rPr>
            <a:t>Расширение знаний в области биологии, биохимии, биотехнологии, биоинженерии, </a:t>
          </a:r>
          <a:r>
            <a:rPr lang="ru-RU" dirty="0" err="1" smtClean="0"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</a:rPr>
            <a:t>биоинформатики</a:t>
          </a:r>
          <a:r>
            <a:rPr lang="ru-RU" dirty="0" smtClean="0"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</a:rPr>
            <a:t> у молодого поколения </a:t>
          </a:r>
          <a:endParaRPr lang="ru-RU" dirty="0">
            <a:solidFill>
              <a:schemeClr val="accent1">
                <a:lumMod val="75000"/>
              </a:schemeClr>
            </a:solidFill>
            <a:latin typeface="Arial Black" panose="020B0A04020102020204" pitchFamily="34" charset="0"/>
          </a:endParaRPr>
        </a:p>
      </dgm:t>
    </dgm:pt>
    <dgm:pt modelId="{F238C174-83E6-492B-8542-BB174EA17FAF}" type="parTrans" cxnId="{FEB94101-AB2A-4E66-9483-9AE129F9C578}">
      <dgm:prSet/>
      <dgm:spPr/>
      <dgm:t>
        <a:bodyPr/>
        <a:lstStyle/>
        <a:p>
          <a:endParaRPr lang="ru-RU">
            <a:solidFill>
              <a:schemeClr val="accent1">
                <a:lumMod val="75000"/>
              </a:schemeClr>
            </a:solidFill>
            <a:latin typeface="Arial Black" panose="020B0A04020102020204" pitchFamily="34" charset="0"/>
          </a:endParaRPr>
        </a:p>
      </dgm:t>
    </dgm:pt>
    <dgm:pt modelId="{640912E2-B009-4332-AE3C-28336E0C79B7}" type="sibTrans" cxnId="{FEB94101-AB2A-4E66-9483-9AE129F9C578}">
      <dgm:prSet/>
      <dgm:spPr/>
      <dgm:t>
        <a:bodyPr/>
        <a:lstStyle/>
        <a:p>
          <a:endParaRPr lang="ru-RU">
            <a:solidFill>
              <a:schemeClr val="accent1">
                <a:lumMod val="75000"/>
              </a:schemeClr>
            </a:solidFill>
            <a:latin typeface="Arial Black" panose="020B0A04020102020204" pitchFamily="34" charset="0"/>
          </a:endParaRPr>
        </a:p>
      </dgm:t>
    </dgm:pt>
    <dgm:pt modelId="{DEF5BBD7-13E7-4749-B524-FC2B152A76A0}">
      <dgm:prSet/>
      <dgm:spPr/>
      <dgm:t>
        <a:bodyPr/>
        <a:lstStyle/>
        <a:p>
          <a:pPr rtl="0"/>
          <a:r>
            <a:rPr lang="ru-RU" dirty="0" smtClean="0"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</a:rPr>
            <a:t>Удовлетворение потребности личности в интеллектуальном, культурном и нравственном развитии</a:t>
          </a:r>
          <a:endParaRPr lang="ru-RU" dirty="0">
            <a:solidFill>
              <a:schemeClr val="accent1">
                <a:lumMod val="75000"/>
              </a:schemeClr>
            </a:solidFill>
            <a:latin typeface="Arial Black" panose="020B0A04020102020204" pitchFamily="34" charset="0"/>
          </a:endParaRPr>
        </a:p>
      </dgm:t>
    </dgm:pt>
    <dgm:pt modelId="{2CA2D26B-7A57-4DDE-BAA7-07B8B5FE0D8F}" type="parTrans" cxnId="{79322BF8-882E-402A-AC58-F79464464013}">
      <dgm:prSet/>
      <dgm:spPr/>
      <dgm:t>
        <a:bodyPr/>
        <a:lstStyle/>
        <a:p>
          <a:endParaRPr lang="ru-RU">
            <a:solidFill>
              <a:schemeClr val="accent1">
                <a:lumMod val="75000"/>
              </a:schemeClr>
            </a:solidFill>
            <a:latin typeface="Arial Black" panose="020B0A04020102020204" pitchFamily="34" charset="0"/>
          </a:endParaRPr>
        </a:p>
      </dgm:t>
    </dgm:pt>
    <dgm:pt modelId="{8678E197-4A24-4761-8C3C-57B8A0F4BC6B}" type="sibTrans" cxnId="{79322BF8-882E-402A-AC58-F79464464013}">
      <dgm:prSet/>
      <dgm:spPr/>
      <dgm:t>
        <a:bodyPr/>
        <a:lstStyle/>
        <a:p>
          <a:endParaRPr lang="ru-RU">
            <a:solidFill>
              <a:schemeClr val="accent1">
                <a:lumMod val="75000"/>
              </a:schemeClr>
            </a:solidFill>
            <a:latin typeface="Arial Black" panose="020B0A04020102020204" pitchFamily="34" charset="0"/>
          </a:endParaRPr>
        </a:p>
      </dgm:t>
    </dgm:pt>
    <dgm:pt modelId="{E9738E9C-7F79-41A4-90A0-5B3710F41DD9}" type="pres">
      <dgm:prSet presAssocID="{7609A40A-2288-46DC-8A64-21C6C01ABDD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2EBCC15-33DC-457A-86D4-FA7B9686E4C7}" type="pres">
      <dgm:prSet presAssocID="{6D22F65A-040A-44C0-9269-76C4288678E4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A0E8453-60DF-40C1-B217-38A4EDFC64F5}" type="pres">
      <dgm:prSet presAssocID="{918404C4-0E4D-4DCD-BE11-9EF33EEE3517}" presName="spacer" presStyleCnt="0"/>
      <dgm:spPr/>
    </dgm:pt>
    <dgm:pt modelId="{D9F3E6F4-66FC-4926-8350-85704D613532}" type="pres">
      <dgm:prSet presAssocID="{307619CA-C580-43F6-A0DD-A02387D4C697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8F9D1CB-F07D-4227-ADDA-CDF3C12260D6}" type="pres">
      <dgm:prSet presAssocID="{945B66B0-9E03-4A05-95CC-1B44AB0ED3EE}" presName="spacer" presStyleCnt="0"/>
      <dgm:spPr/>
    </dgm:pt>
    <dgm:pt modelId="{EB305C29-3DE6-4F79-A43A-38B88DAEDBFB}" type="pres">
      <dgm:prSet presAssocID="{49D61471-64CA-437A-BCE9-52AD8FB63DA9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D7A3071-C2F2-4939-887F-1EF8CE5D9339}" type="pres">
      <dgm:prSet presAssocID="{640912E2-B009-4332-AE3C-28336E0C79B7}" presName="spacer" presStyleCnt="0"/>
      <dgm:spPr/>
    </dgm:pt>
    <dgm:pt modelId="{13A69CA5-DCD6-4287-A2D0-D957BB02D444}" type="pres">
      <dgm:prSet presAssocID="{DEF5BBD7-13E7-4749-B524-FC2B152A76A0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992F285-F53A-41CF-90D3-406C228DF407}" type="presOf" srcId="{7609A40A-2288-46DC-8A64-21C6C01ABDD5}" destId="{E9738E9C-7F79-41A4-90A0-5B3710F41DD9}" srcOrd="0" destOrd="0" presId="urn:microsoft.com/office/officeart/2005/8/layout/vList2"/>
    <dgm:cxn modelId="{2BD39405-0B79-4E99-8D16-95AC6E8A3E8B}" type="presOf" srcId="{307619CA-C580-43F6-A0DD-A02387D4C697}" destId="{D9F3E6F4-66FC-4926-8350-85704D613532}" srcOrd="0" destOrd="0" presId="urn:microsoft.com/office/officeart/2005/8/layout/vList2"/>
    <dgm:cxn modelId="{B59ECDDD-424E-4010-8BED-CF7CE8FE3C2C}" srcId="{7609A40A-2288-46DC-8A64-21C6C01ABDD5}" destId="{6D22F65A-040A-44C0-9269-76C4288678E4}" srcOrd="0" destOrd="0" parTransId="{25D6A7B2-77C6-4823-8C8B-5CF448DF44FD}" sibTransId="{918404C4-0E4D-4DCD-BE11-9EF33EEE3517}"/>
    <dgm:cxn modelId="{51B27061-2F1B-4634-810E-8AA1CACB3EFE}" srcId="{7609A40A-2288-46DC-8A64-21C6C01ABDD5}" destId="{307619CA-C580-43F6-A0DD-A02387D4C697}" srcOrd="1" destOrd="0" parTransId="{CBDB521D-C219-40B8-904C-DD7CA687EB80}" sibTransId="{945B66B0-9E03-4A05-95CC-1B44AB0ED3EE}"/>
    <dgm:cxn modelId="{FEB94101-AB2A-4E66-9483-9AE129F9C578}" srcId="{7609A40A-2288-46DC-8A64-21C6C01ABDD5}" destId="{49D61471-64CA-437A-BCE9-52AD8FB63DA9}" srcOrd="2" destOrd="0" parTransId="{F238C174-83E6-492B-8542-BB174EA17FAF}" sibTransId="{640912E2-B009-4332-AE3C-28336E0C79B7}"/>
    <dgm:cxn modelId="{98CE87F4-9E49-42D9-B6A0-144E9FE25AB2}" type="presOf" srcId="{DEF5BBD7-13E7-4749-B524-FC2B152A76A0}" destId="{13A69CA5-DCD6-4287-A2D0-D957BB02D444}" srcOrd="0" destOrd="0" presId="urn:microsoft.com/office/officeart/2005/8/layout/vList2"/>
    <dgm:cxn modelId="{79322BF8-882E-402A-AC58-F79464464013}" srcId="{7609A40A-2288-46DC-8A64-21C6C01ABDD5}" destId="{DEF5BBD7-13E7-4749-B524-FC2B152A76A0}" srcOrd="3" destOrd="0" parTransId="{2CA2D26B-7A57-4DDE-BAA7-07B8B5FE0D8F}" sibTransId="{8678E197-4A24-4761-8C3C-57B8A0F4BC6B}"/>
    <dgm:cxn modelId="{BCADF1BC-B078-4F10-8248-C1AF3B7ADD45}" type="presOf" srcId="{49D61471-64CA-437A-BCE9-52AD8FB63DA9}" destId="{EB305C29-3DE6-4F79-A43A-38B88DAEDBFB}" srcOrd="0" destOrd="0" presId="urn:microsoft.com/office/officeart/2005/8/layout/vList2"/>
    <dgm:cxn modelId="{3737C340-4AA6-49AB-9DBA-AF19F6369897}" type="presOf" srcId="{6D22F65A-040A-44C0-9269-76C4288678E4}" destId="{72EBCC15-33DC-457A-86D4-FA7B9686E4C7}" srcOrd="0" destOrd="0" presId="urn:microsoft.com/office/officeart/2005/8/layout/vList2"/>
    <dgm:cxn modelId="{F39A1F7E-5F29-4A71-9FBC-FDDFFA4E314E}" type="presParOf" srcId="{E9738E9C-7F79-41A4-90A0-5B3710F41DD9}" destId="{72EBCC15-33DC-457A-86D4-FA7B9686E4C7}" srcOrd="0" destOrd="0" presId="urn:microsoft.com/office/officeart/2005/8/layout/vList2"/>
    <dgm:cxn modelId="{A4DFB60C-4215-4354-BE98-35E22D60C1C6}" type="presParOf" srcId="{E9738E9C-7F79-41A4-90A0-5B3710F41DD9}" destId="{8A0E8453-60DF-40C1-B217-38A4EDFC64F5}" srcOrd="1" destOrd="0" presId="urn:microsoft.com/office/officeart/2005/8/layout/vList2"/>
    <dgm:cxn modelId="{DB8501D2-F5FC-4E18-93CC-BAE9C44C49B6}" type="presParOf" srcId="{E9738E9C-7F79-41A4-90A0-5B3710F41DD9}" destId="{D9F3E6F4-66FC-4926-8350-85704D613532}" srcOrd="2" destOrd="0" presId="urn:microsoft.com/office/officeart/2005/8/layout/vList2"/>
    <dgm:cxn modelId="{7FCDAE58-AA60-4F61-9246-C1387A4E5140}" type="presParOf" srcId="{E9738E9C-7F79-41A4-90A0-5B3710F41DD9}" destId="{48F9D1CB-F07D-4227-ADDA-CDF3C12260D6}" srcOrd="3" destOrd="0" presId="urn:microsoft.com/office/officeart/2005/8/layout/vList2"/>
    <dgm:cxn modelId="{9799EC47-A033-42B6-BBDA-7A8B9C6A5C7A}" type="presParOf" srcId="{E9738E9C-7F79-41A4-90A0-5B3710F41DD9}" destId="{EB305C29-3DE6-4F79-A43A-38B88DAEDBFB}" srcOrd="4" destOrd="0" presId="urn:microsoft.com/office/officeart/2005/8/layout/vList2"/>
    <dgm:cxn modelId="{42EC6E3F-061F-430C-B871-797477DF9A64}" type="presParOf" srcId="{E9738E9C-7F79-41A4-90A0-5B3710F41DD9}" destId="{7D7A3071-C2F2-4939-887F-1EF8CE5D9339}" srcOrd="5" destOrd="0" presId="urn:microsoft.com/office/officeart/2005/8/layout/vList2"/>
    <dgm:cxn modelId="{996719A9-4B69-4451-8591-3E4576692893}" type="presParOf" srcId="{E9738E9C-7F79-41A4-90A0-5B3710F41DD9}" destId="{13A69CA5-DCD6-4287-A2D0-D957BB02D444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43CF47-F4CA-4A5D-8F13-9FA0E31A605F}">
      <dsp:nvSpPr>
        <dsp:cNvPr id="0" name=""/>
        <dsp:cNvSpPr/>
      </dsp:nvSpPr>
      <dsp:spPr>
        <a:xfrm rot="16200000">
          <a:off x="-1526516" y="1528432"/>
          <a:ext cx="4937422" cy="1880556"/>
        </a:xfrm>
        <a:prstGeom prst="flowChartManualOperation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hade val="78000"/>
              </a:schemeClr>
            </a:gs>
          </a:gsLst>
          <a:lin ang="5400000" scaled="0"/>
          <a:tileRect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0" tIns="0" rIns="13970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Для быстрого получения </a:t>
          </a:r>
          <a:r>
            <a:rPr lang="ru-RU" sz="2200" kern="1200" dirty="0" err="1" smtClean="0"/>
            <a:t>необходи-мых</a:t>
          </a:r>
          <a:r>
            <a:rPr lang="ru-RU" sz="2200" kern="1200" dirty="0" smtClean="0"/>
            <a:t> </a:t>
          </a:r>
          <a:r>
            <a:rPr lang="ru-RU" sz="2200" kern="1200" dirty="0" smtClean="0"/>
            <a:t>знаний и навыков</a:t>
          </a:r>
          <a:endParaRPr lang="ru-RU" sz="2200" kern="1200" dirty="0"/>
        </a:p>
      </dsp:txBody>
      <dsp:txXfrm rot="5400000">
        <a:off x="1917" y="987483"/>
        <a:ext cx="1880556" cy="2962454"/>
      </dsp:txXfrm>
    </dsp:sp>
    <dsp:sp modelId="{47F52AB9-B052-4087-AFB1-5E0C3333C628}">
      <dsp:nvSpPr>
        <dsp:cNvPr id="0" name=""/>
        <dsp:cNvSpPr/>
      </dsp:nvSpPr>
      <dsp:spPr>
        <a:xfrm rot="16200000">
          <a:off x="495081" y="1528432"/>
          <a:ext cx="4937422" cy="1880556"/>
        </a:xfrm>
        <a:prstGeom prst="flowChartManualOperation">
          <a:avLst/>
        </a:prstGeom>
        <a:gradFill rotWithShape="0">
          <a:gsLst>
            <a:gs pos="0">
              <a:schemeClr val="accent5">
                <a:hueOff val="-2252848"/>
                <a:satOff val="-5806"/>
                <a:lumOff val="-3922"/>
                <a:alphaOff val="0"/>
                <a:lumMod val="102000"/>
                <a:tint val="94000"/>
              </a:schemeClr>
            </a:gs>
            <a:gs pos="50000">
              <a:schemeClr val="accent5">
                <a:hueOff val="-2252848"/>
                <a:satOff val="-5806"/>
                <a:lumOff val="-3922"/>
                <a:alphaOff val="0"/>
                <a:lumMod val="100000"/>
                <a:shade val="100000"/>
              </a:schemeClr>
            </a:gs>
            <a:gs pos="100000">
              <a:schemeClr val="accent5">
                <a:hueOff val="-2252848"/>
                <a:satOff val="-5806"/>
                <a:lumOff val="-3922"/>
                <a:alphaOff val="0"/>
                <a:lumMod val="99000"/>
                <a:shade val="78000"/>
              </a:schemeClr>
            </a:gs>
          </a:gsLst>
          <a:lin ang="5400000" scaled="0"/>
          <a:tileRect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0" tIns="0" rIns="13970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Для развития новых способов мышления и принятия </a:t>
          </a:r>
          <a:r>
            <a:rPr lang="ru-RU" sz="2200" kern="1200" dirty="0" err="1" smtClean="0"/>
            <a:t>нестандар-тных</a:t>
          </a:r>
          <a:r>
            <a:rPr lang="ru-RU" sz="2200" kern="1200" dirty="0" smtClean="0"/>
            <a:t> </a:t>
          </a:r>
          <a:r>
            <a:rPr lang="ru-RU" sz="2200" kern="1200" dirty="0" smtClean="0"/>
            <a:t>решений</a:t>
          </a:r>
          <a:endParaRPr lang="ru-RU" sz="2200" kern="1200" dirty="0"/>
        </a:p>
      </dsp:txBody>
      <dsp:txXfrm rot="5400000">
        <a:off x="2023514" y="987483"/>
        <a:ext cx="1880556" cy="2962454"/>
      </dsp:txXfrm>
    </dsp:sp>
    <dsp:sp modelId="{BE18FF8A-50C2-440D-91DC-AD10365E50ED}">
      <dsp:nvSpPr>
        <dsp:cNvPr id="0" name=""/>
        <dsp:cNvSpPr/>
      </dsp:nvSpPr>
      <dsp:spPr>
        <a:xfrm rot="16200000">
          <a:off x="2516680" y="1528432"/>
          <a:ext cx="4937422" cy="1880556"/>
        </a:xfrm>
        <a:prstGeom prst="flowChartManualOperation">
          <a:avLst/>
        </a:prstGeom>
        <a:gradFill rotWithShape="0">
          <a:gsLst>
            <a:gs pos="0">
              <a:schemeClr val="accent5">
                <a:hueOff val="-4505695"/>
                <a:satOff val="-11613"/>
                <a:lumOff val="-7843"/>
                <a:alphaOff val="0"/>
                <a:lumMod val="102000"/>
                <a:tint val="94000"/>
              </a:schemeClr>
            </a:gs>
            <a:gs pos="50000">
              <a:schemeClr val="accent5">
                <a:hueOff val="-4505695"/>
                <a:satOff val="-11613"/>
                <a:lumOff val="-7843"/>
                <a:alphaOff val="0"/>
                <a:lumMod val="100000"/>
                <a:shade val="100000"/>
              </a:schemeClr>
            </a:gs>
            <a:gs pos="100000">
              <a:schemeClr val="accent5">
                <a:hueOff val="-4505695"/>
                <a:satOff val="-11613"/>
                <a:lumOff val="-7843"/>
                <a:alphaOff val="0"/>
                <a:lumMod val="99000"/>
                <a:shade val="78000"/>
              </a:schemeClr>
            </a:gs>
          </a:gsLst>
          <a:lin ang="5400000" scaled="0"/>
          <a:tileRect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0" tIns="0" rIns="13970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Для получения </a:t>
          </a:r>
          <a:r>
            <a:rPr lang="ru-RU" sz="2200" kern="1200" dirty="0" err="1" smtClean="0"/>
            <a:t>практичес</a:t>
          </a:r>
          <a:r>
            <a:rPr lang="ru-RU" sz="2200" kern="1200" dirty="0" smtClean="0"/>
            <a:t>-кого </a:t>
          </a:r>
          <a:r>
            <a:rPr lang="ru-RU" sz="2200" kern="1200" dirty="0" smtClean="0"/>
            <a:t>опыта в рамках проектной работы</a:t>
          </a:r>
          <a:endParaRPr lang="ru-RU" sz="2200" kern="1200" dirty="0"/>
        </a:p>
      </dsp:txBody>
      <dsp:txXfrm rot="5400000">
        <a:off x="4045113" y="987483"/>
        <a:ext cx="1880556" cy="2962454"/>
      </dsp:txXfrm>
    </dsp:sp>
    <dsp:sp modelId="{DA207616-0678-44A6-8460-A52D29D1B359}">
      <dsp:nvSpPr>
        <dsp:cNvPr id="0" name=""/>
        <dsp:cNvSpPr/>
      </dsp:nvSpPr>
      <dsp:spPr>
        <a:xfrm rot="16200000">
          <a:off x="4538278" y="1528432"/>
          <a:ext cx="4937422" cy="1880556"/>
        </a:xfrm>
        <a:prstGeom prst="flowChartManualOperation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hade val="78000"/>
              </a:schemeClr>
            </a:gs>
          </a:gsLst>
          <a:lin ang="5400000" scaled="0"/>
          <a:tileRect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0" tIns="0" rIns="13970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Для погружения в конкретную тему</a:t>
          </a:r>
          <a:endParaRPr lang="ru-RU" sz="2200" kern="1200" dirty="0"/>
        </a:p>
      </dsp:txBody>
      <dsp:txXfrm rot="5400000">
        <a:off x="6066711" y="987483"/>
        <a:ext cx="1880556" cy="296245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661E4F-AD4E-4192-9823-92165174F18E}">
      <dsp:nvSpPr>
        <dsp:cNvPr id="0" name=""/>
        <dsp:cNvSpPr/>
      </dsp:nvSpPr>
      <dsp:spPr>
        <a:xfrm>
          <a:off x="0" y="98586"/>
          <a:ext cx="4740249" cy="4740249"/>
        </a:xfrm>
        <a:prstGeom prst="pie">
          <a:avLst>
            <a:gd name="adj1" fmla="val 5400000"/>
            <a:gd name="adj2" fmla="val 1620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7C58B2C-52BE-484C-8B83-11D7C890749F}">
      <dsp:nvSpPr>
        <dsp:cNvPr id="0" name=""/>
        <dsp:cNvSpPr/>
      </dsp:nvSpPr>
      <dsp:spPr>
        <a:xfrm>
          <a:off x="2370124" y="98586"/>
          <a:ext cx="5530290" cy="474024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</a:rPr>
            <a:t>позволяет сократить время обучения, сохраняя при этом качество и глубину усвоения материала</a:t>
          </a:r>
          <a:endParaRPr lang="ru-RU" sz="1900" kern="1200" dirty="0">
            <a:solidFill>
              <a:schemeClr val="accent1">
                <a:lumMod val="75000"/>
              </a:schemeClr>
            </a:solidFill>
            <a:latin typeface="Arial Black" panose="020B0A04020102020204" pitchFamily="34" charset="0"/>
          </a:endParaRPr>
        </a:p>
      </dsp:txBody>
      <dsp:txXfrm>
        <a:off x="2370124" y="98586"/>
        <a:ext cx="5530290" cy="1422077"/>
      </dsp:txXfrm>
    </dsp:sp>
    <dsp:sp modelId="{B6A95E67-EB16-423F-956C-670CFE4DE3F3}">
      <dsp:nvSpPr>
        <dsp:cNvPr id="0" name=""/>
        <dsp:cNvSpPr/>
      </dsp:nvSpPr>
      <dsp:spPr>
        <a:xfrm>
          <a:off x="829545" y="1520664"/>
          <a:ext cx="3081158" cy="3081158"/>
        </a:xfrm>
        <a:prstGeom prst="pie">
          <a:avLst>
            <a:gd name="adj1" fmla="val 5400000"/>
            <a:gd name="adj2" fmla="val 16200000"/>
          </a:avLst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73CF564-B07F-4CA0-9C9A-1F74792834B2}">
      <dsp:nvSpPr>
        <dsp:cNvPr id="0" name=""/>
        <dsp:cNvSpPr/>
      </dsp:nvSpPr>
      <dsp:spPr>
        <a:xfrm>
          <a:off x="2370124" y="1520664"/>
          <a:ext cx="5530290" cy="308115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</a:rPr>
            <a:t>создает благоприятную атмосферу для погружения в тему, усиления мотивации </a:t>
          </a:r>
          <a:endParaRPr lang="ru-RU" sz="1900" kern="1200" dirty="0">
            <a:solidFill>
              <a:schemeClr val="accent1">
                <a:lumMod val="75000"/>
              </a:schemeClr>
            </a:solidFill>
            <a:latin typeface="Arial Black" panose="020B0A04020102020204" pitchFamily="34" charset="0"/>
          </a:endParaRPr>
        </a:p>
      </dsp:txBody>
      <dsp:txXfrm>
        <a:off x="2370124" y="1520664"/>
        <a:ext cx="5530290" cy="1422073"/>
      </dsp:txXfrm>
    </dsp:sp>
    <dsp:sp modelId="{C8148C33-F4AA-4997-A8C0-0FAD4303484B}">
      <dsp:nvSpPr>
        <dsp:cNvPr id="0" name=""/>
        <dsp:cNvSpPr/>
      </dsp:nvSpPr>
      <dsp:spPr>
        <a:xfrm>
          <a:off x="1659087" y="2942737"/>
          <a:ext cx="1422073" cy="1422073"/>
        </a:xfrm>
        <a:prstGeom prst="pie">
          <a:avLst>
            <a:gd name="adj1" fmla="val 5400000"/>
            <a:gd name="adj2" fmla="val 16200000"/>
          </a:avLst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9FFF8C9-450B-443F-903D-16B4F5E30238}">
      <dsp:nvSpPr>
        <dsp:cNvPr id="0" name=""/>
        <dsp:cNvSpPr/>
      </dsp:nvSpPr>
      <dsp:spPr>
        <a:xfrm>
          <a:off x="2370124" y="2942737"/>
          <a:ext cx="5530290" cy="142207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</a:rPr>
            <a:t>дает возможность получить советы от профессионалов в выбранной области</a:t>
          </a:r>
          <a:endParaRPr lang="ru-RU" sz="1900" kern="1200" dirty="0">
            <a:solidFill>
              <a:schemeClr val="accent1">
                <a:lumMod val="75000"/>
              </a:schemeClr>
            </a:solidFill>
            <a:latin typeface="Arial Black" panose="020B0A04020102020204" pitchFamily="34" charset="0"/>
          </a:endParaRPr>
        </a:p>
      </dsp:txBody>
      <dsp:txXfrm>
        <a:off x="2370124" y="2942737"/>
        <a:ext cx="5530290" cy="142207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75BA8C2-C2AE-4A44-A9B4-16AE2AC4AFD5}">
      <dsp:nvSpPr>
        <dsp:cNvPr id="0" name=""/>
        <dsp:cNvSpPr/>
      </dsp:nvSpPr>
      <dsp:spPr>
        <a:xfrm>
          <a:off x="453486" y="2810"/>
          <a:ext cx="2595851" cy="155751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hade val="78000"/>
              </a:schemeClr>
            </a:gs>
          </a:gsLst>
          <a:lin ang="5400000" scaled="0"/>
          <a:tileRect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</a:rPr>
            <a:t>«Десятилетие науки и технологий» в рамках выставки РОССИЯ</a:t>
          </a:r>
          <a:endParaRPr lang="ru-RU" sz="1800" b="1" kern="1200" dirty="0">
            <a:solidFill>
              <a:schemeClr val="accent1">
                <a:lumMod val="50000"/>
              </a:schemeClr>
            </a:solidFill>
            <a:latin typeface="Arial Black" panose="020B0A04020102020204" pitchFamily="34" charset="0"/>
          </a:endParaRPr>
        </a:p>
      </dsp:txBody>
      <dsp:txXfrm>
        <a:off x="453486" y="2810"/>
        <a:ext cx="2595851" cy="1557510"/>
      </dsp:txXfrm>
    </dsp:sp>
    <dsp:sp modelId="{B5238853-0D6E-4118-BD26-435087E8DEA1}">
      <dsp:nvSpPr>
        <dsp:cNvPr id="0" name=""/>
        <dsp:cNvSpPr/>
      </dsp:nvSpPr>
      <dsp:spPr>
        <a:xfrm>
          <a:off x="3308923" y="2810"/>
          <a:ext cx="2595851" cy="155751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hade val="78000"/>
              </a:schemeClr>
            </a:gs>
          </a:gsLst>
          <a:lin ang="5400000" scaled="0"/>
          <a:tileRect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</a:rPr>
            <a:t>Биологический музей им. К.А. Тимирязева (ВДНХ)</a:t>
          </a:r>
          <a:endParaRPr lang="ru-RU" sz="1800" b="1" kern="1200" dirty="0">
            <a:solidFill>
              <a:schemeClr val="accent1">
                <a:lumMod val="50000"/>
              </a:schemeClr>
            </a:solidFill>
            <a:latin typeface="Arial Black" panose="020B0A04020102020204" pitchFamily="34" charset="0"/>
          </a:endParaRPr>
        </a:p>
      </dsp:txBody>
      <dsp:txXfrm>
        <a:off x="3308923" y="2810"/>
        <a:ext cx="2595851" cy="1557510"/>
      </dsp:txXfrm>
    </dsp:sp>
    <dsp:sp modelId="{0E85BE4B-7190-4349-88A6-03199900480C}">
      <dsp:nvSpPr>
        <dsp:cNvPr id="0" name=""/>
        <dsp:cNvSpPr/>
      </dsp:nvSpPr>
      <dsp:spPr>
        <a:xfrm>
          <a:off x="6164359" y="2810"/>
          <a:ext cx="2595851" cy="155751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hade val="78000"/>
              </a:schemeClr>
            </a:gs>
          </a:gsLst>
          <a:lin ang="5400000" scaled="0"/>
          <a:tileRect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</a:rPr>
            <a:t>Дарвиновский музей</a:t>
          </a:r>
          <a:endParaRPr lang="ru-RU" sz="1800" b="1" kern="1200" dirty="0">
            <a:solidFill>
              <a:schemeClr val="accent1">
                <a:lumMod val="50000"/>
              </a:schemeClr>
            </a:solidFill>
            <a:latin typeface="Arial Black" panose="020B0A04020102020204" pitchFamily="34" charset="0"/>
          </a:endParaRPr>
        </a:p>
      </dsp:txBody>
      <dsp:txXfrm>
        <a:off x="6164359" y="2810"/>
        <a:ext cx="2595851" cy="1557510"/>
      </dsp:txXfrm>
    </dsp:sp>
    <dsp:sp modelId="{F1F99539-CA9B-4D2C-8B61-0F78E8D002A2}">
      <dsp:nvSpPr>
        <dsp:cNvPr id="0" name=""/>
        <dsp:cNvSpPr/>
      </dsp:nvSpPr>
      <dsp:spPr>
        <a:xfrm>
          <a:off x="453486" y="1819906"/>
          <a:ext cx="2595851" cy="155751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hade val="78000"/>
              </a:schemeClr>
            </a:gs>
          </a:gsLst>
          <a:lin ang="5400000" scaled="0"/>
          <a:tileRect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</a:rPr>
            <a:t>Центр современных биотехнологий Музей БИОТЕХ</a:t>
          </a:r>
          <a:endParaRPr lang="ru-RU" sz="1800" b="1" kern="1200" dirty="0">
            <a:solidFill>
              <a:schemeClr val="accent1">
                <a:lumMod val="50000"/>
              </a:schemeClr>
            </a:solidFill>
            <a:latin typeface="Arial Black" panose="020B0A04020102020204" pitchFamily="34" charset="0"/>
          </a:endParaRPr>
        </a:p>
      </dsp:txBody>
      <dsp:txXfrm>
        <a:off x="453486" y="1819906"/>
        <a:ext cx="2595851" cy="1557510"/>
      </dsp:txXfrm>
    </dsp:sp>
    <dsp:sp modelId="{509E1A64-0529-48C2-AE4C-389597DF28FC}">
      <dsp:nvSpPr>
        <dsp:cNvPr id="0" name=""/>
        <dsp:cNvSpPr/>
      </dsp:nvSpPr>
      <dsp:spPr>
        <a:xfrm>
          <a:off x="3308923" y="1819906"/>
          <a:ext cx="2595851" cy="1557510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hade val="78000"/>
              </a:schemeClr>
            </a:gs>
          </a:gsLst>
          <a:lin ang="5400000" scaled="0"/>
          <a:tileRect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</a:rPr>
            <a:t>Палеонтологический музей РАН</a:t>
          </a:r>
          <a:endParaRPr lang="ru-RU" sz="1800" b="1" kern="1200" dirty="0">
            <a:solidFill>
              <a:schemeClr val="accent1">
                <a:lumMod val="50000"/>
              </a:schemeClr>
            </a:solidFill>
            <a:latin typeface="Arial Black" panose="020B0A04020102020204" pitchFamily="34" charset="0"/>
          </a:endParaRPr>
        </a:p>
      </dsp:txBody>
      <dsp:txXfrm>
        <a:off x="3308923" y="1819906"/>
        <a:ext cx="2595851" cy="1557510"/>
      </dsp:txXfrm>
    </dsp:sp>
    <dsp:sp modelId="{4C78DE02-2BBB-432E-8420-391E5E0D38A2}">
      <dsp:nvSpPr>
        <dsp:cNvPr id="0" name=""/>
        <dsp:cNvSpPr/>
      </dsp:nvSpPr>
      <dsp:spPr>
        <a:xfrm>
          <a:off x="6164359" y="1819906"/>
          <a:ext cx="2595851" cy="155751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hade val="78000"/>
              </a:schemeClr>
            </a:gs>
          </a:gsLst>
          <a:lin ang="5400000" scaled="0"/>
          <a:tileRect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</a:rPr>
            <a:t>Аптекарский сад МГУ</a:t>
          </a:r>
          <a:endParaRPr lang="ru-RU" sz="1800" b="1" kern="1200" dirty="0">
            <a:solidFill>
              <a:schemeClr val="accent1">
                <a:lumMod val="50000"/>
              </a:schemeClr>
            </a:solidFill>
            <a:latin typeface="Arial Black" panose="020B0A04020102020204" pitchFamily="34" charset="0"/>
          </a:endParaRPr>
        </a:p>
      </dsp:txBody>
      <dsp:txXfrm>
        <a:off x="6164359" y="1819906"/>
        <a:ext cx="2595851" cy="1557510"/>
      </dsp:txXfrm>
    </dsp:sp>
    <dsp:sp modelId="{5CA74611-670B-41B0-80D7-9ACCB13B327C}">
      <dsp:nvSpPr>
        <dsp:cNvPr id="0" name=""/>
        <dsp:cNvSpPr/>
      </dsp:nvSpPr>
      <dsp:spPr>
        <a:xfrm>
          <a:off x="453486" y="3637002"/>
          <a:ext cx="2595851" cy="155751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hade val="78000"/>
              </a:schemeClr>
            </a:gs>
          </a:gsLst>
          <a:lin ang="5400000" scaled="0"/>
          <a:tileRect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</a:rPr>
            <a:t>Московский зоопарк</a:t>
          </a:r>
          <a:endParaRPr lang="ru-RU" sz="1800" b="1" kern="1200" dirty="0">
            <a:solidFill>
              <a:schemeClr val="accent1">
                <a:lumMod val="50000"/>
              </a:schemeClr>
            </a:solidFill>
            <a:latin typeface="Arial Black" panose="020B0A04020102020204" pitchFamily="34" charset="0"/>
          </a:endParaRPr>
        </a:p>
      </dsp:txBody>
      <dsp:txXfrm>
        <a:off x="453486" y="3637002"/>
        <a:ext cx="2595851" cy="1557510"/>
      </dsp:txXfrm>
    </dsp:sp>
    <dsp:sp modelId="{5BFE568D-A8C9-444E-9CD1-6CE1BCF07FD1}">
      <dsp:nvSpPr>
        <dsp:cNvPr id="0" name=""/>
        <dsp:cNvSpPr/>
      </dsp:nvSpPr>
      <dsp:spPr>
        <a:xfrm>
          <a:off x="3308923" y="3637002"/>
          <a:ext cx="2595851" cy="155751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hade val="78000"/>
              </a:schemeClr>
            </a:gs>
          </a:gsLst>
          <a:lin ang="5400000" scaled="0"/>
          <a:tileRect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</a:rPr>
            <a:t>«АТОМ»  (ВДНХ)</a:t>
          </a:r>
          <a:endParaRPr lang="ru-RU" sz="1800" b="1" kern="1200" dirty="0">
            <a:solidFill>
              <a:schemeClr val="accent1">
                <a:lumMod val="50000"/>
              </a:schemeClr>
            </a:solidFill>
            <a:latin typeface="Arial Black" panose="020B0A04020102020204" pitchFamily="34" charset="0"/>
          </a:endParaRPr>
        </a:p>
      </dsp:txBody>
      <dsp:txXfrm>
        <a:off x="3308923" y="3637002"/>
        <a:ext cx="2595851" cy="1557510"/>
      </dsp:txXfrm>
    </dsp:sp>
    <dsp:sp modelId="{9F2BA939-AA1F-4351-B202-C9C39A328095}">
      <dsp:nvSpPr>
        <dsp:cNvPr id="0" name=""/>
        <dsp:cNvSpPr/>
      </dsp:nvSpPr>
      <dsp:spPr>
        <a:xfrm>
          <a:off x="6164359" y="3637002"/>
          <a:ext cx="2595851" cy="155751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hade val="78000"/>
              </a:schemeClr>
            </a:gs>
          </a:gsLst>
          <a:lin ang="5400000" scaled="0"/>
          <a:tileRect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err="1" smtClean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</a:rPr>
            <a:t>Москвариум</a:t>
          </a:r>
          <a:endParaRPr lang="ru-RU" sz="1800" b="1" kern="1200" dirty="0">
            <a:solidFill>
              <a:schemeClr val="accent1">
                <a:lumMod val="50000"/>
              </a:schemeClr>
            </a:solidFill>
            <a:latin typeface="Arial Black" panose="020B0A04020102020204" pitchFamily="34" charset="0"/>
          </a:endParaRPr>
        </a:p>
      </dsp:txBody>
      <dsp:txXfrm>
        <a:off x="6164359" y="3637002"/>
        <a:ext cx="2595851" cy="155751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EBCC15-33DC-457A-86D4-FA7B9686E4C7}">
      <dsp:nvSpPr>
        <dsp:cNvPr id="0" name=""/>
        <dsp:cNvSpPr/>
      </dsp:nvSpPr>
      <dsp:spPr>
        <a:xfrm>
          <a:off x="0" y="400005"/>
          <a:ext cx="9985248" cy="844045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</a:rPr>
            <a:t>Распространение научных знаний и повышения престижа науки </a:t>
          </a:r>
          <a:endParaRPr lang="ru-RU" sz="1900" kern="1200" dirty="0">
            <a:solidFill>
              <a:schemeClr val="accent1">
                <a:lumMod val="75000"/>
              </a:schemeClr>
            </a:solidFill>
            <a:latin typeface="Arial Black" panose="020B0A04020102020204" pitchFamily="34" charset="0"/>
          </a:endParaRPr>
        </a:p>
      </dsp:txBody>
      <dsp:txXfrm>
        <a:off x="41203" y="441208"/>
        <a:ext cx="9902842" cy="761639"/>
      </dsp:txXfrm>
    </dsp:sp>
    <dsp:sp modelId="{D9F3E6F4-66FC-4926-8350-85704D613532}">
      <dsp:nvSpPr>
        <dsp:cNvPr id="0" name=""/>
        <dsp:cNvSpPr/>
      </dsp:nvSpPr>
      <dsp:spPr>
        <a:xfrm>
          <a:off x="0" y="1298770"/>
          <a:ext cx="9985248" cy="844045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</a:rPr>
            <a:t>Поддержка и развитие интереса к научной деятельности у молодежи </a:t>
          </a:r>
          <a:endParaRPr lang="ru-RU" sz="1900" kern="1200" dirty="0">
            <a:solidFill>
              <a:schemeClr val="accent1">
                <a:lumMod val="75000"/>
              </a:schemeClr>
            </a:solidFill>
            <a:latin typeface="Arial Black" panose="020B0A04020102020204" pitchFamily="34" charset="0"/>
          </a:endParaRPr>
        </a:p>
      </dsp:txBody>
      <dsp:txXfrm>
        <a:off x="41203" y="1339973"/>
        <a:ext cx="9902842" cy="761639"/>
      </dsp:txXfrm>
    </dsp:sp>
    <dsp:sp modelId="{EB305C29-3DE6-4F79-A43A-38B88DAEDBFB}">
      <dsp:nvSpPr>
        <dsp:cNvPr id="0" name=""/>
        <dsp:cNvSpPr/>
      </dsp:nvSpPr>
      <dsp:spPr>
        <a:xfrm>
          <a:off x="0" y="2197536"/>
          <a:ext cx="9985248" cy="844045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</a:rPr>
            <a:t>Расширение знаний в области биологии, биохимии, биотехнологии, биоинженерии, </a:t>
          </a:r>
          <a:r>
            <a:rPr lang="ru-RU" sz="1900" kern="1200" dirty="0" err="1" smtClean="0"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</a:rPr>
            <a:t>биоинформатики</a:t>
          </a:r>
          <a:r>
            <a:rPr lang="ru-RU" sz="1900" kern="1200" dirty="0" smtClean="0"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</a:rPr>
            <a:t> у молодого поколения </a:t>
          </a:r>
          <a:endParaRPr lang="ru-RU" sz="1900" kern="1200" dirty="0">
            <a:solidFill>
              <a:schemeClr val="accent1">
                <a:lumMod val="75000"/>
              </a:schemeClr>
            </a:solidFill>
            <a:latin typeface="Arial Black" panose="020B0A04020102020204" pitchFamily="34" charset="0"/>
          </a:endParaRPr>
        </a:p>
      </dsp:txBody>
      <dsp:txXfrm>
        <a:off x="41203" y="2238739"/>
        <a:ext cx="9902842" cy="761639"/>
      </dsp:txXfrm>
    </dsp:sp>
    <dsp:sp modelId="{13A69CA5-DCD6-4287-A2D0-D957BB02D444}">
      <dsp:nvSpPr>
        <dsp:cNvPr id="0" name=""/>
        <dsp:cNvSpPr/>
      </dsp:nvSpPr>
      <dsp:spPr>
        <a:xfrm>
          <a:off x="0" y="3096301"/>
          <a:ext cx="9985248" cy="844045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</a:rPr>
            <a:t>Удовлетворение потребности личности в интеллектуальном, культурном и нравственном развитии</a:t>
          </a:r>
          <a:endParaRPr lang="ru-RU" sz="1900" kern="1200" dirty="0">
            <a:solidFill>
              <a:schemeClr val="accent1">
                <a:lumMod val="75000"/>
              </a:schemeClr>
            </a:solidFill>
            <a:latin typeface="Arial Black" panose="020B0A04020102020204" pitchFamily="34" charset="0"/>
          </a:endParaRPr>
        </a:p>
      </dsp:txBody>
      <dsp:txXfrm>
        <a:off x="41203" y="3137504"/>
        <a:ext cx="9902842" cy="76163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solidFill>
                  <a:schemeClr val="dk1"/>
                </a:solidFill>
                <a:latin typeface="Calibri"/>
              </a:rPr>
              <a:t>Для перемещения страницы щёлкните мышью</a:t>
            </a: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0">
              <a:buNone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Для правки формата примечаний щёлкните мышью</a:t>
            </a:r>
          </a:p>
        </p:txBody>
      </p:sp>
      <p:sp>
        <p:nvSpPr>
          <p:cNvPr id="43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&lt;верхний колонтитул&gt;</a:t>
            </a:r>
          </a:p>
        </p:txBody>
      </p:sp>
      <p:sp>
        <p:nvSpPr>
          <p:cNvPr id="44" name="PlaceHolder 4"/>
          <p:cNvSpPr>
            <a:spLocks noGrp="1"/>
          </p:cNvSpPr>
          <p:nvPr>
            <p:ph type="dt" idx="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&lt;дата/время&gt;</a:t>
            </a:r>
          </a:p>
        </p:txBody>
      </p:sp>
      <p:sp>
        <p:nvSpPr>
          <p:cNvPr id="45" name="PlaceHolder 5"/>
          <p:cNvSpPr>
            <a:spLocks noGrp="1"/>
          </p:cNvSpPr>
          <p:nvPr>
            <p:ph type="ftr" idx="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46" name="PlaceHolder 6"/>
          <p:cNvSpPr>
            <a:spLocks noGrp="1"/>
          </p:cNvSpPr>
          <p:nvPr>
            <p:ph type="sldNum" idx="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057DA54C-D04E-4117-A7E9-C63D16FAF5C5}" type="slidenum"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‹#›</a:t>
            </a:fld>
            <a:endParaRPr lang="ru-RU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indent="0" algn="r">
              <a:buNone/>
            </a:pPr>
            <a:fld id="{057DA54C-D04E-4117-A7E9-C63D16FAF5C5}" type="slidenum">
              <a:rPr lang="ru-RU" sz="1400" b="0" strike="noStrike" spc="-1" smtClean="0">
                <a:solidFill>
                  <a:srgbClr val="000000"/>
                </a:solidFill>
                <a:latin typeface="Times New Roman"/>
              </a:rPr>
              <a:t>1</a:t>
            </a:fld>
            <a:endParaRPr lang="ru-RU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1743968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11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216000" indent="0">
              <a:buNone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PlaceHolder 3"/>
          <p:cNvSpPr>
            <a:spLocks noGrp="1"/>
          </p:cNvSpPr>
          <p:nvPr>
            <p:ph type="sldNum" idx="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/>
                </a:solidFill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7BC31A37-8E52-45F2-9A83-3C8AF0ADCBDA}" type="slidenum">
              <a:rPr lang="ru-RU" sz="1200" b="0" strike="noStrike" spc="-1">
                <a:solidFill>
                  <a:schemeClr val="dk1"/>
                </a:solidFill>
                <a:latin typeface="+mn-lt"/>
                <a:ea typeface="+mn-ea"/>
              </a:rPr>
              <a:t>4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6430265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11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216000" indent="0">
              <a:lnSpc>
                <a:spcPct val="100000"/>
              </a:lnSpc>
              <a:buNone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12" name="PlaceHolder 3"/>
          <p:cNvSpPr>
            <a:spLocks noGrp="1"/>
          </p:cNvSpPr>
          <p:nvPr>
            <p:ph type="sldNum" idx="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/>
                </a:solidFill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05FCCC2A-3304-4EA5-856E-27CB0AAEC219}" type="slidenum">
              <a:rPr lang="ru-RU" sz="1200" b="0" strike="noStrike" spc="-1">
                <a:solidFill>
                  <a:schemeClr val="dk1"/>
                </a:solidFill>
                <a:latin typeface="+mn-lt"/>
                <a:ea typeface="+mn-ea"/>
              </a:rPr>
              <a:t>5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11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216000" indent="0">
              <a:buNone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PlaceHolder 3"/>
          <p:cNvSpPr>
            <a:spLocks noGrp="1"/>
          </p:cNvSpPr>
          <p:nvPr>
            <p:ph type="sldNum" idx="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/>
                </a:solidFill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219E4AA1-DCA3-4F46-AEBF-25AE583D17FF}" type="slidenum">
              <a:rPr lang="ru-RU" sz="1200" b="0" strike="noStrike" spc="-1">
                <a:solidFill>
                  <a:schemeClr val="dk1"/>
                </a:solidFill>
                <a:latin typeface="+mn-lt"/>
                <a:ea typeface="+mn-ea"/>
              </a:rPr>
              <a:t>6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3567452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11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216000" indent="0">
              <a:buNone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PlaceHolder 3"/>
          <p:cNvSpPr>
            <a:spLocks noGrp="1"/>
          </p:cNvSpPr>
          <p:nvPr>
            <p:ph type="sldNum" idx="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/>
                </a:solidFill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219E4AA1-DCA3-4F46-AEBF-25AE583D17FF}" type="slidenum">
              <a:rPr lang="ru-RU" sz="1200" b="0" strike="noStrike" spc="-1">
                <a:solidFill>
                  <a:schemeClr val="dk1"/>
                </a:solidFill>
                <a:latin typeface="+mn-lt"/>
                <a:ea typeface="+mn-ea"/>
              </a:rPr>
              <a:t>7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11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216000" indent="0">
              <a:buNone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PlaceHolder 3"/>
          <p:cNvSpPr>
            <a:spLocks noGrp="1"/>
          </p:cNvSpPr>
          <p:nvPr>
            <p:ph type="sldNum" idx="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/>
                </a:solidFill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7BC31A37-8E52-45F2-9A83-3C8AF0ADCBDA}" type="slidenum">
              <a:rPr lang="ru-RU" sz="1200" b="0" strike="noStrike" spc="-1">
                <a:solidFill>
                  <a:schemeClr val="dk1"/>
                </a:solidFill>
                <a:latin typeface="+mn-lt"/>
                <a:ea typeface="+mn-ea"/>
              </a:rPr>
              <a:t>8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922813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11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216000" indent="0">
              <a:buNone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PlaceHolder 3"/>
          <p:cNvSpPr>
            <a:spLocks noGrp="1"/>
          </p:cNvSpPr>
          <p:nvPr>
            <p:ph type="sldNum" idx="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/>
                </a:solidFill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219E4AA1-DCA3-4F46-AEBF-25AE583D17FF}" type="slidenum">
              <a:rPr lang="ru-RU" sz="1200" b="0" strike="noStrike" spc="-1">
                <a:solidFill>
                  <a:schemeClr val="dk1"/>
                </a:solidFill>
                <a:latin typeface="+mn-lt"/>
                <a:ea typeface="+mn-ea"/>
              </a:rPr>
              <a:t>9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956794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11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216000" indent="0">
              <a:buNone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PlaceHolder 3"/>
          <p:cNvSpPr>
            <a:spLocks noGrp="1"/>
          </p:cNvSpPr>
          <p:nvPr>
            <p:ph type="sldNum" idx="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/>
                </a:solidFill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7BC31A37-8E52-45F2-9A83-3C8AF0ADCBDA}" type="slidenum">
              <a:rPr lang="ru-RU" sz="1200" b="0" strike="noStrike" spc="-1">
                <a:solidFill>
                  <a:schemeClr val="dk1"/>
                </a:solidFill>
                <a:latin typeface="+mn-lt"/>
                <a:ea typeface="+mn-ea"/>
              </a:rPr>
              <a:t>10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447417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11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216000" indent="0">
              <a:buNone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PlaceHolder 3"/>
          <p:cNvSpPr>
            <a:spLocks noGrp="1"/>
          </p:cNvSpPr>
          <p:nvPr>
            <p:ph type="sldNum" idx="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/>
                </a:solidFill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7BC31A37-8E52-45F2-9A83-3C8AF0ADCBDA}" type="slidenum">
              <a:rPr lang="ru-RU" sz="1200" b="0" strike="noStrike" spc="-1">
                <a:solidFill>
                  <a:schemeClr val="dk1"/>
                </a:solidFill>
                <a:latin typeface="+mn-lt"/>
                <a:ea typeface="+mn-ea"/>
              </a:rPr>
              <a:t>11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7758816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11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216000" indent="0">
              <a:buNone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PlaceHolder 3"/>
          <p:cNvSpPr>
            <a:spLocks noGrp="1"/>
          </p:cNvSpPr>
          <p:nvPr>
            <p:ph type="sldNum" idx="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/>
                </a:solidFill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219E4AA1-DCA3-4F46-AEBF-25AE583D17FF}" type="slidenum">
              <a:rPr lang="ru-RU" sz="1200" b="0" strike="noStrike" spc="-1">
                <a:solidFill>
                  <a:schemeClr val="dk1"/>
                </a:solidFill>
                <a:latin typeface="+mn-lt"/>
                <a:ea typeface="+mn-ea"/>
              </a:rPr>
              <a:t>12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2494600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11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216000" indent="0">
              <a:buNone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PlaceHolder 3"/>
          <p:cNvSpPr>
            <a:spLocks noGrp="1"/>
          </p:cNvSpPr>
          <p:nvPr>
            <p:ph type="sldNum" idx="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/>
                </a:solidFill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7BC31A37-8E52-45F2-9A83-3C8AF0ADCBDA}" type="slidenum">
              <a:rPr lang="ru-RU" sz="1200" b="0" strike="noStrike" spc="-1">
                <a:solidFill>
                  <a:schemeClr val="dk1"/>
                </a:solidFill>
                <a:latin typeface="+mn-lt"/>
                <a:ea typeface="+mn-ea"/>
              </a:rPr>
              <a:t>13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11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216000" indent="0">
              <a:buNone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PlaceHolder 3"/>
          <p:cNvSpPr>
            <a:spLocks noGrp="1"/>
          </p:cNvSpPr>
          <p:nvPr>
            <p:ph type="sldNum" idx="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/>
                </a:solidFill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7BC31A37-8E52-45F2-9A83-3C8AF0ADCBDA}" type="slidenum">
              <a:rPr lang="ru-RU" sz="1200" b="0" strike="noStrike" spc="-1">
                <a:solidFill>
                  <a:schemeClr val="dk1"/>
                </a:solidFill>
                <a:latin typeface="+mn-lt"/>
                <a:ea typeface="+mn-ea"/>
              </a:rPr>
              <a:t>14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27157796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11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216000" indent="0">
              <a:buNone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PlaceHolder 3"/>
          <p:cNvSpPr>
            <a:spLocks noGrp="1"/>
          </p:cNvSpPr>
          <p:nvPr>
            <p:ph type="sldNum" idx="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/>
                </a:solidFill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219E4AA1-DCA3-4F46-AEBF-25AE583D17FF}" type="slidenum">
              <a:rPr lang="ru-RU" sz="1200" b="0" strike="noStrike" spc="-1">
                <a:solidFill>
                  <a:schemeClr val="dk1"/>
                </a:solidFill>
                <a:latin typeface="+mn-lt"/>
                <a:ea typeface="+mn-ea"/>
              </a:rPr>
              <a:t>15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3773843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4A2EFC8F-5000-4DD9-B66F-2B2B0F5F0E18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>
              <a:buNone/>
              <a:defRPr/>
            </a:lvl1pPr>
          </a:lstStyle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buNone/>
              <a:defRPr/>
            </a:lvl1pPr>
          </a:lstStyle>
          <a:p>
            <a:pPr indent="0" algn="ctr"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2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20B35BEA-C93A-4258-9930-9F7127FE3647}" type="slidenum">
              <a:t>‹#›</a:t>
            </a:fld>
            <a:endParaRPr/>
          </a:p>
        </p:txBody>
      </p:sp>
      <p:sp>
        <p:nvSpPr>
          <p:cNvPr id="3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>
              <a:buNone/>
              <a:defRPr/>
            </a:lvl1pPr>
          </a:lstStyle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indent="0">
              <a:lnSpc>
                <a:spcPct val="90000"/>
              </a:lnSpc>
              <a:spcBef>
                <a:spcPts val="1889"/>
              </a:spcBef>
              <a:buNone/>
              <a:defRPr/>
            </a:lvl1pPr>
          </a:lstStyle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055F507C-FC03-4B3F-A01C-F5D83F59EB01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>
              <a:buNone/>
              <a:defRPr/>
            </a:lvl1pPr>
          </a:lstStyle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indent="0">
              <a:lnSpc>
                <a:spcPct val="90000"/>
              </a:lnSpc>
              <a:spcBef>
                <a:spcPts val="1889"/>
              </a:spcBef>
              <a:buNone/>
              <a:defRPr/>
            </a:lvl1pPr>
          </a:lstStyle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indent="0">
              <a:lnSpc>
                <a:spcPct val="90000"/>
              </a:lnSpc>
              <a:spcBef>
                <a:spcPts val="1889"/>
              </a:spcBef>
              <a:buNone/>
              <a:defRPr/>
            </a:lvl1pPr>
          </a:lstStyle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2BA174A8-F693-4B51-AB92-64A452ABEE95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>
              <a:buNone/>
              <a:defRPr/>
            </a:lvl1pPr>
          </a:lstStyle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F44368A3-4334-43DC-8B5D-34077913B87C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502F299E-85FE-4132-AB07-B1239A29EE5B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>
              <a:buNone/>
              <a:defRPr/>
            </a:lvl1pPr>
          </a:lstStyle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indent="0">
              <a:lnSpc>
                <a:spcPct val="90000"/>
              </a:lnSpc>
              <a:spcBef>
                <a:spcPts val="1889"/>
              </a:spcBef>
              <a:buNone/>
              <a:defRPr/>
            </a:lvl1pPr>
          </a:lstStyle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indent="0">
              <a:lnSpc>
                <a:spcPct val="90000"/>
              </a:lnSpc>
              <a:spcBef>
                <a:spcPts val="1889"/>
              </a:spcBef>
              <a:buNone/>
              <a:defRPr/>
            </a:lvl1pPr>
          </a:lstStyle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indent="0">
              <a:lnSpc>
                <a:spcPct val="90000"/>
              </a:lnSpc>
              <a:spcBef>
                <a:spcPts val="1889"/>
              </a:spcBef>
              <a:buNone/>
              <a:defRPr/>
            </a:lvl1pPr>
          </a:lstStyle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78492E7B-7FF0-456F-895D-9ACB08A115B2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>
              <a:buNone/>
              <a:defRPr/>
            </a:lvl1pPr>
          </a:lstStyle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indent="0">
              <a:lnSpc>
                <a:spcPct val="90000"/>
              </a:lnSpc>
              <a:spcBef>
                <a:spcPts val="1889"/>
              </a:spcBef>
              <a:buNone/>
              <a:defRPr/>
            </a:lvl1pPr>
          </a:lstStyle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indent="0">
              <a:lnSpc>
                <a:spcPct val="90000"/>
              </a:lnSpc>
              <a:spcBef>
                <a:spcPts val="1889"/>
              </a:spcBef>
              <a:buNone/>
              <a:defRPr/>
            </a:lvl1pPr>
          </a:lstStyle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indent="0">
              <a:lnSpc>
                <a:spcPct val="90000"/>
              </a:lnSpc>
              <a:spcBef>
                <a:spcPts val="1889"/>
              </a:spcBef>
              <a:buNone/>
              <a:defRPr/>
            </a:lvl1pPr>
          </a:lstStyle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72127479-C1B6-40A1-9F99-77699FC4358E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>
              <a:buNone/>
              <a:defRPr/>
            </a:lvl1pPr>
          </a:lstStyle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indent="0">
              <a:lnSpc>
                <a:spcPct val="90000"/>
              </a:lnSpc>
              <a:spcBef>
                <a:spcPts val="1889"/>
              </a:spcBef>
              <a:buNone/>
              <a:defRPr/>
            </a:lvl1pPr>
          </a:lstStyle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indent="0">
              <a:lnSpc>
                <a:spcPct val="90000"/>
              </a:lnSpc>
              <a:spcBef>
                <a:spcPts val="1889"/>
              </a:spcBef>
              <a:buNone/>
              <a:defRPr/>
            </a:lvl1pPr>
          </a:lstStyle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indent="0">
              <a:lnSpc>
                <a:spcPct val="90000"/>
              </a:lnSpc>
              <a:spcBef>
                <a:spcPts val="1889"/>
              </a:spcBef>
              <a:buNone/>
              <a:defRPr/>
            </a:lvl1pPr>
          </a:lstStyle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55C59C69-DEEE-4D5E-BF18-0B8FCC00D045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>
              <a:buNone/>
              <a:defRPr/>
            </a:lvl1pPr>
          </a:lstStyle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indent="0">
              <a:lnSpc>
                <a:spcPct val="90000"/>
              </a:lnSpc>
              <a:spcBef>
                <a:spcPts val="1889"/>
              </a:spcBef>
              <a:buNone/>
              <a:defRPr/>
            </a:lvl1pPr>
          </a:lstStyle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indent="0">
              <a:lnSpc>
                <a:spcPct val="90000"/>
              </a:lnSpc>
              <a:spcBef>
                <a:spcPts val="1889"/>
              </a:spcBef>
              <a:buNone/>
              <a:defRPr/>
            </a:lvl1pPr>
          </a:lstStyle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6EF3BE43-2123-4A45-BC02-39C8010A1E2E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>
              <a:buNone/>
              <a:defRPr/>
            </a:lvl1pPr>
          </a:lstStyle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indent="0">
              <a:lnSpc>
                <a:spcPct val="90000"/>
              </a:lnSpc>
              <a:spcBef>
                <a:spcPts val="1889"/>
              </a:spcBef>
              <a:buNone/>
              <a:defRPr/>
            </a:lvl1pPr>
          </a:lstStyle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indent="0">
              <a:lnSpc>
                <a:spcPct val="90000"/>
              </a:lnSpc>
              <a:spcBef>
                <a:spcPts val="1889"/>
              </a:spcBef>
              <a:buNone/>
              <a:defRPr/>
            </a:lvl1pPr>
          </a:lstStyle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indent="0">
              <a:lnSpc>
                <a:spcPct val="90000"/>
              </a:lnSpc>
              <a:spcBef>
                <a:spcPts val="1889"/>
              </a:spcBef>
              <a:buNone/>
              <a:defRPr/>
            </a:lvl1pPr>
          </a:lstStyle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indent="0">
              <a:lnSpc>
                <a:spcPct val="90000"/>
              </a:lnSpc>
              <a:spcBef>
                <a:spcPts val="1889"/>
              </a:spcBef>
              <a:buNone/>
              <a:defRPr/>
            </a:lvl1pPr>
          </a:lstStyle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41864942-0BAC-467D-A645-904B38C172A9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>
              <a:buNone/>
              <a:defRPr/>
            </a:lvl1pPr>
          </a:lstStyle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indent="0">
              <a:lnSpc>
                <a:spcPct val="90000"/>
              </a:lnSpc>
              <a:spcBef>
                <a:spcPts val="1889"/>
              </a:spcBef>
              <a:buNone/>
              <a:defRPr/>
            </a:lvl1pPr>
          </a:lstStyle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indent="0">
              <a:lnSpc>
                <a:spcPct val="90000"/>
              </a:lnSpc>
              <a:spcBef>
                <a:spcPts val="1889"/>
              </a:spcBef>
              <a:buNone/>
              <a:defRPr/>
            </a:lvl1pPr>
          </a:lstStyle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indent="0">
              <a:lnSpc>
                <a:spcPct val="90000"/>
              </a:lnSpc>
              <a:spcBef>
                <a:spcPts val="1889"/>
              </a:spcBef>
              <a:buNone/>
              <a:defRPr/>
            </a:lvl1pPr>
          </a:lstStyle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indent="0">
              <a:lnSpc>
                <a:spcPct val="90000"/>
              </a:lnSpc>
              <a:spcBef>
                <a:spcPts val="1889"/>
              </a:spcBef>
              <a:buNone/>
              <a:defRPr/>
            </a:lvl1pPr>
          </a:lstStyle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indent="0">
              <a:lnSpc>
                <a:spcPct val="90000"/>
              </a:lnSpc>
              <a:spcBef>
                <a:spcPts val="1889"/>
              </a:spcBef>
              <a:buNone/>
              <a:defRPr/>
            </a:lvl1pPr>
          </a:lstStyle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indent="0">
              <a:lnSpc>
                <a:spcPct val="90000"/>
              </a:lnSpc>
              <a:spcBef>
                <a:spcPts val="1889"/>
              </a:spcBef>
              <a:buNone/>
              <a:defRPr/>
            </a:lvl1pPr>
          </a:lstStyle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6A78CE5C-7F76-464A-BCFD-37606701BE7E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dt" idx="1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defTabSz="914377">
              <a:lnSpc>
                <a:spcPct val="100000"/>
              </a:lnSpc>
              <a:buNone/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r>
              <a:rPr lang="ru-RU" smtClean="0"/>
              <a:t>&lt;дата/время&gt;</a:t>
            </a:r>
            <a:endParaRPr lang="ru-RU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ftr" idx="2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ctr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r>
              <a:rPr lang="ru-RU" smtClean="0"/>
              <a:t>&lt;нижний колонтитул&gt;</a:t>
            </a:r>
            <a:endParaRPr lang="ru-RU"/>
          </a:p>
        </p:txBody>
      </p:sp>
      <p:sp>
        <p:nvSpPr>
          <p:cNvPr id="2" name="PlaceHolder 3"/>
          <p:cNvSpPr>
            <a:spLocks noGrp="1"/>
          </p:cNvSpPr>
          <p:nvPr>
            <p:ph type="sldNum" idx="3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r" defTabSz="914377">
              <a:lnSpc>
                <a:spcPct val="100000"/>
              </a:lnSpc>
              <a:buNone/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fld id="{D0AC7F63-F499-4A28-8E86-4902D3BC914A}" type="slidenum">
              <a:rPr lang="ru-RU" smtClean="0"/>
              <a:pPr/>
              <a:t>‹#›</a:t>
            </a:fld>
            <a:endParaRPr lang="ru-RU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strike="noStrike" spc="-1">
                <a:solidFill>
                  <a:schemeClr val="dk1"/>
                </a:solidFill>
                <a:latin typeface="Calibri"/>
              </a:rPr>
              <a:t>Для правки текста заглавия щёлкните мышью</a:t>
            </a: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chemeClr val="dk1"/>
                </a:solidFill>
                <a:latin typeface="Calibri"/>
              </a:rPr>
              <a:t>Для правки структуры щёлкните мышью</a:t>
            </a:r>
          </a:p>
          <a:p>
            <a:pPr marL="863978" lvl="1" indent="-323992">
              <a:lnSpc>
                <a:spcPct val="90000"/>
              </a:lnSpc>
              <a:spcBef>
                <a:spcPts val="1135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solidFill>
                  <a:schemeClr val="dk1"/>
                </a:solidFill>
                <a:latin typeface="Calibri"/>
              </a:rPr>
              <a:t>Второй уровень структуры</a:t>
            </a:r>
          </a:p>
          <a:p>
            <a:pPr marL="1295968" lvl="2" indent="-287993">
              <a:lnSpc>
                <a:spcPct val="90000"/>
              </a:lnSpc>
              <a:spcBef>
                <a:spcPts val="85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chemeClr val="dk1"/>
                </a:solidFill>
                <a:latin typeface="Calibri"/>
              </a:rPr>
              <a:t>Третий уровень структуры</a:t>
            </a:r>
          </a:p>
          <a:p>
            <a:pPr marL="1727957" lvl="3" indent="-215995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chemeClr val="dk1"/>
                </a:solidFill>
                <a:latin typeface="Calibri"/>
              </a:rPr>
              <a:t>Четвёртый уровень структуры</a:t>
            </a:r>
          </a:p>
          <a:p>
            <a:pPr marL="2159946" lvl="4" indent="-215995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chemeClr val="dk1"/>
                </a:solidFill>
                <a:latin typeface="Calibri"/>
              </a:rPr>
              <a:t>Пятый уровень структуры</a:t>
            </a:r>
          </a:p>
          <a:p>
            <a:pPr marL="2591935" lvl="5" indent="-215995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chemeClr val="dk1"/>
                </a:solidFill>
                <a:latin typeface="Calibri"/>
              </a:rPr>
              <a:t>Шестой уровень структуры</a:t>
            </a:r>
          </a:p>
          <a:p>
            <a:pPr marL="3023924" lvl="6" indent="-215995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chemeClr val="dk1"/>
                </a:solidFill>
                <a:latin typeface="Calibri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indent="0"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75986" indent="-431989" algn="l" defTabSz="914377" rtl="0" eaLnBrk="1" latinLnBrk="0" hangingPunct="1">
        <a:lnSpc>
          <a:spcPct val="90000"/>
        </a:lnSpc>
        <a:spcBef>
          <a:spcPts val="1889"/>
        </a:spcBef>
        <a:buClr>
          <a:srgbClr val="000000"/>
        </a:buClr>
        <a:buSzPct val="45000"/>
        <a:buFont typeface="Wingdings" charset="2"/>
        <a:buChar char="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8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g"/><Relationship Id="rId5" Type="http://schemas.openxmlformats.org/officeDocument/2006/relationships/image" Target="../media/image2.pn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3" Type="http://schemas.openxmlformats.org/officeDocument/2006/relationships/image" Target="../media/image1.png"/><Relationship Id="rId7" Type="http://schemas.openxmlformats.org/officeDocument/2006/relationships/diagramQuickStyle" Target="../diagrams/quickStyle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3.xml"/><Relationship Id="rId5" Type="http://schemas.openxmlformats.org/officeDocument/2006/relationships/diagramData" Target="../diagrams/data3.xml"/><Relationship Id="rId4" Type="http://schemas.openxmlformats.org/officeDocument/2006/relationships/image" Target="../media/image2.png"/><Relationship Id="rId9" Type="http://schemas.microsoft.com/office/2007/relationships/diagramDrawing" Target="../diagrams/drawing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g"/><Relationship Id="rId5" Type="http://schemas.openxmlformats.org/officeDocument/2006/relationships/image" Target="../media/image19.jpe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jpg"/><Relationship Id="rId5" Type="http://schemas.openxmlformats.org/officeDocument/2006/relationships/image" Target="../media/image22.jp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jpg"/><Relationship Id="rId5" Type="http://schemas.microsoft.com/office/2007/relationships/hdphoto" Target="../media/hdphoto4.wdp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jp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4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microsoft.com/office/2007/relationships/hdphoto" Target="../media/hdphoto5.wdp"/><Relationship Id="rId5" Type="http://schemas.openxmlformats.org/officeDocument/2006/relationships/image" Target="../media/image39.png"/><Relationship Id="rId4" Type="http://schemas.openxmlformats.org/officeDocument/2006/relationships/image" Target="../media/image38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chubaryang@gmail.com" TargetMode="External"/><Relationship Id="rId5" Type="http://schemas.openxmlformats.org/officeDocument/2006/relationships/hyperlink" Target="https://school60rd.com/" TargetMode="External"/><Relationship Id="rId4" Type="http://schemas.openxmlformats.org/officeDocument/2006/relationships/hyperlink" Target="mailto:60.roos@mail.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FDEEDFE8-BD20-4CD3-997F-1B6C177F9AC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9" name="Рисунок 8" descr="Изображение выглядит как текст, Шрифт, логотип, Графика&#10;&#10;Автоматически созданное описание">
              <a:extLst>
                <a:ext uri="{FF2B5EF4-FFF2-40B4-BE49-F238E27FC236}">
                  <a16:creationId xmlns:a16="http://schemas.microsoft.com/office/drawing/2014/main" id="{FD3B5A03-A0ED-443B-19FD-50CAD849FFE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9356" y="61646"/>
              <a:ext cx="1816980" cy="1790128"/>
            </a:xfrm>
            <a:prstGeom prst="rect">
              <a:avLst/>
            </a:prstGeom>
          </p:spPr>
        </p:pic>
      </p:grpSp>
      <p:sp>
        <p:nvSpPr>
          <p:cNvPr id="48" name="Прямоугольник 3"/>
          <p:cNvSpPr/>
          <p:nvPr/>
        </p:nvSpPr>
        <p:spPr>
          <a:xfrm>
            <a:off x="220882" y="3567302"/>
            <a:ext cx="8508590" cy="166669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>
              <a:lnSpc>
                <a:spcPct val="80000"/>
              </a:lnSpc>
            </a:pPr>
            <a:r>
              <a:rPr lang="ru-RU" sz="3200" b="1" spc="-100" dirty="0">
                <a:ln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  <a:solidFill>
                  <a:srgbClr val="FFC000"/>
                </a:solidFill>
                <a:latin typeface="Arial Black" panose="020B0A04020102020204" pitchFamily="34" charset="0"/>
              </a:rPr>
              <a:t>Образовательный </a:t>
            </a:r>
            <a:r>
              <a:rPr lang="ru-RU" sz="3200" b="1" spc="-100" dirty="0" err="1">
                <a:ln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  <a:solidFill>
                  <a:srgbClr val="FFC000"/>
                </a:solidFill>
                <a:latin typeface="Arial Black" panose="020B0A04020102020204" pitchFamily="34" charset="0"/>
              </a:rPr>
              <a:t>интенсив</a:t>
            </a:r>
            <a:r>
              <a:rPr lang="ru-RU" sz="3200" b="1" spc="-100" dirty="0">
                <a:ln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  <a:solidFill>
                  <a:srgbClr val="FFC000"/>
                </a:solidFill>
                <a:latin typeface="Arial Black" panose="020B0A04020102020204" pitchFamily="34" charset="0"/>
              </a:rPr>
              <a:t> как средство стимулирования творческой активности при изучении естественнонаучных дисциплин</a:t>
            </a:r>
          </a:p>
        </p:txBody>
      </p:sp>
      <p:sp>
        <p:nvSpPr>
          <p:cNvPr id="49" name="Прямоугольник 2"/>
          <p:cNvSpPr/>
          <p:nvPr/>
        </p:nvSpPr>
        <p:spPr>
          <a:xfrm>
            <a:off x="-418959" y="6100546"/>
            <a:ext cx="10671480" cy="36787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377"/>
            <a:r>
              <a:rPr lang="ru-RU" b="1" spc="-1" dirty="0">
                <a:solidFill>
                  <a:srgbClr val="1322B8"/>
                </a:solidFill>
                <a:latin typeface="Arial"/>
              </a:rPr>
              <a:t>21.10.2025 </a:t>
            </a:r>
            <a:endParaRPr lang="ru-RU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Прямоугольник 5"/>
          <p:cNvSpPr/>
          <p:nvPr/>
        </p:nvSpPr>
        <p:spPr>
          <a:xfrm>
            <a:off x="6119167" y="5451314"/>
            <a:ext cx="3987084" cy="119887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defTabSz="914377"/>
            <a:r>
              <a:rPr lang="ru-RU" b="1" spc="-1" dirty="0" err="1">
                <a:solidFill>
                  <a:srgbClr val="0E03E7"/>
                </a:solidFill>
                <a:latin typeface="Arial"/>
              </a:rPr>
              <a:t>Чубарьян</a:t>
            </a:r>
            <a:r>
              <a:rPr lang="ru-RU" b="1" spc="-1" dirty="0">
                <a:solidFill>
                  <a:srgbClr val="0E03E7"/>
                </a:solidFill>
                <a:latin typeface="Arial"/>
              </a:rPr>
              <a:t> Галина </a:t>
            </a:r>
            <a:r>
              <a:rPr lang="ru-RU" b="1" spc="-1" dirty="0" err="1">
                <a:solidFill>
                  <a:srgbClr val="0E03E7"/>
                </a:solidFill>
                <a:latin typeface="Arial"/>
              </a:rPr>
              <a:t>Зауровна</a:t>
            </a:r>
            <a:r>
              <a:rPr lang="ru-RU" b="1" spc="-1" dirty="0">
                <a:solidFill>
                  <a:srgbClr val="0E03E7"/>
                </a:solidFill>
                <a:latin typeface="Arial"/>
              </a:rPr>
              <a:t>, учитель биологии</a:t>
            </a:r>
            <a:endParaRPr lang="ru-RU" spc="-1" dirty="0">
              <a:solidFill>
                <a:srgbClr val="000000"/>
              </a:solidFill>
              <a:latin typeface="Arial"/>
            </a:endParaRPr>
          </a:p>
          <a:p>
            <a:pPr defTabSz="914377"/>
            <a:r>
              <a:rPr lang="ru-RU" b="1" spc="-1" dirty="0">
                <a:solidFill>
                  <a:srgbClr val="0E03E7"/>
                </a:solidFill>
                <a:latin typeface="Arial"/>
              </a:rPr>
              <a:t>МАОУ «Школа № 60» </a:t>
            </a:r>
            <a:br>
              <a:rPr lang="ru-RU" b="1" spc="-1" dirty="0">
                <a:solidFill>
                  <a:srgbClr val="0E03E7"/>
                </a:solidFill>
                <a:latin typeface="Arial"/>
              </a:rPr>
            </a:br>
            <a:r>
              <a:rPr lang="ru-RU" b="1" spc="-1" dirty="0">
                <a:solidFill>
                  <a:srgbClr val="0E03E7"/>
                </a:solidFill>
                <a:latin typeface="Arial"/>
              </a:rPr>
              <a:t>города Ростова-на-Дону</a:t>
            </a:r>
            <a:endParaRPr lang="ru-RU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2918869" y="1661799"/>
            <a:ext cx="8461515" cy="1922518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algn="ctr"/>
            <a:r>
              <a:rPr lang="ru-RU" sz="2400" b="1" spc="-1" dirty="0">
                <a:solidFill>
                  <a:schemeClr val="accent1">
                    <a:lumMod val="75000"/>
                  </a:schemeClr>
                </a:solidFill>
                <a:latin typeface="Arial"/>
              </a:rPr>
              <a:t>Практико-ориентированный </a:t>
            </a:r>
            <a:r>
              <a:rPr lang="ru-RU" sz="2400" b="1" spc="-1" dirty="0" err="1">
                <a:solidFill>
                  <a:schemeClr val="accent1">
                    <a:lumMod val="75000"/>
                  </a:schemeClr>
                </a:solidFill>
                <a:latin typeface="Arial"/>
              </a:rPr>
              <a:t>вебинар</a:t>
            </a:r>
            <a:r>
              <a:rPr lang="ru-RU" sz="2400" b="1" spc="-1" dirty="0">
                <a:solidFill>
                  <a:schemeClr val="accent1">
                    <a:lumMod val="75000"/>
                  </a:schemeClr>
                </a:solidFill>
                <a:latin typeface="Arial"/>
              </a:rPr>
              <a:t> </a:t>
            </a:r>
          </a:p>
          <a:p>
            <a:pPr algn="ctr"/>
            <a:r>
              <a:rPr lang="ru-RU" sz="2400" b="1" spc="-1" dirty="0">
                <a:solidFill>
                  <a:schemeClr val="accent1">
                    <a:lumMod val="75000"/>
                  </a:schemeClr>
                </a:solidFill>
                <a:latin typeface="Arial"/>
              </a:rPr>
              <a:t>«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Методы и приёмы стимулирования инновационного образовательного поведения и творческой активности у обучающихся при изучении предметов естественно-научного цикла</a:t>
            </a:r>
            <a:r>
              <a:rPr lang="ru-RU" sz="2400" b="1" spc="-1" dirty="0">
                <a:solidFill>
                  <a:schemeClr val="accent1">
                    <a:lumMod val="75000"/>
                  </a:schemeClr>
                </a:solidFill>
                <a:latin typeface="Arial"/>
              </a:rPr>
              <a:t>»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99"/>
          <a:stretch/>
        </p:blipFill>
        <p:spPr>
          <a:xfrm>
            <a:off x="9454048" y="3162383"/>
            <a:ext cx="2433385" cy="35310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FDEEDFE8-BD20-4CD3-997F-1B6C177F9AC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9" name="Рисунок 8" descr="Изображение выглядит как текст, Шрифт, логотип, Графика&#10;&#10;Автоматически созданное описание">
              <a:extLst>
                <a:ext uri="{FF2B5EF4-FFF2-40B4-BE49-F238E27FC236}">
                  <a16:creationId xmlns:a16="http://schemas.microsoft.com/office/drawing/2014/main" id="{FD3B5A03-A0ED-443B-19FD-50CAD849FFE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9356" y="61646"/>
              <a:ext cx="1816980" cy="1790128"/>
            </a:xfrm>
            <a:prstGeom prst="rect">
              <a:avLst/>
            </a:prstGeom>
          </p:spPr>
        </p:pic>
      </p:grpSp>
      <p:sp>
        <p:nvSpPr>
          <p:cNvPr id="3" name="Прямоугольник 2"/>
          <p:cNvSpPr/>
          <p:nvPr/>
        </p:nvSpPr>
        <p:spPr>
          <a:xfrm>
            <a:off x="167305" y="2206430"/>
            <a:ext cx="3721943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Образовательный </a:t>
            </a:r>
            <a:r>
              <a:rPr lang="ru-RU" sz="2400" b="1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интенсив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— это формат обучения, который предусматривает концентрированное и сжатое по времени погружение в определенную тему, направленное на быстрое освоение знаний и навыков.</a:t>
            </a:r>
            <a:endParaRPr lang="ru-RU" sz="24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724835779"/>
              </p:ext>
            </p:extLst>
          </p:nvPr>
        </p:nvGraphicFramePr>
        <p:xfrm>
          <a:off x="3974592" y="1465876"/>
          <a:ext cx="7949184" cy="49374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FDEEDFE8-BD20-4CD3-997F-1B6C177F9AC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10" name="Рисунок 9" descr="Изображение выглядит как текст, Шрифт, логотип, Графика&#10;&#10;Автоматически созданное описание">
              <a:extLst>
                <a:ext uri="{FF2B5EF4-FFF2-40B4-BE49-F238E27FC236}">
                  <a16:creationId xmlns:a16="http://schemas.microsoft.com/office/drawing/2014/main" id="{FD3B5A03-A0ED-443B-19FD-50CAD849FFE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9356" y="61646"/>
              <a:ext cx="1816980" cy="1790128"/>
            </a:xfrm>
            <a:prstGeom prst="rect">
              <a:avLst/>
            </a:prstGeom>
          </p:spPr>
        </p:pic>
      </p:grp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3143975388"/>
              </p:ext>
            </p:extLst>
          </p:nvPr>
        </p:nvGraphicFramePr>
        <p:xfrm>
          <a:off x="4169664" y="1652606"/>
          <a:ext cx="7900415" cy="49374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254809" y="2736322"/>
            <a:ext cx="403799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Преимущества образовательного </a:t>
            </a:r>
            <a:r>
              <a:rPr lang="ru-RU" sz="2800" b="1" dirty="0" err="1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интенсива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2800" dirty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FDEEDFE8-BD20-4CD3-997F-1B6C177F9AC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9" name="Рисунок 8" descr="Изображение выглядит как текст, Шрифт, логотип, Графика&#10;&#10;Автоматически созданное описание">
              <a:extLst>
                <a:ext uri="{FF2B5EF4-FFF2-40B4-BE49-F238E27FC236}">
                  <a16:creationId xmlns:a16="http://schemas.microsoft.com/office/drawing/2014/main" id="{FD3B5A03-A0ED-443B-19FD-50CAD849FFE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9356" y="61646"/>
              <a:ext cx="1816980" cy="1790128"/>
            </a:xfrm>
            <a:prstGeom prst="rect">
              <a:avLst/>
            </a:prstGeom>
          </p:spPr>
        </p:pic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677833" y="1355893"/>
            <a:ext cx="4535805" cy="5352501"/>
          </a:xfrm>
          <a:prstGeom prst="rect">
            <a:avLst/>
          </a:prstGeom>
        </p:spPr>
      </p:pic>
      <p:pic>
        <p:nvPicPr>
          <p:cNvPr id="1030" name="Picture 6" descr="ФИЦ «Фундаментальные основы биотехнологии» РАН — все статьи и новости -  Индикатор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83" r="10481"/>
          <a:stretch/>
        </p:blipFill>
        <p:spPr bwMode="auto">
          <a:xfrm>
            <a:off x="792481" y="2430836"/>
            <a:ext cx="4425696" cy="3848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4399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Группа 13"/>
          <p:cNvGrpSpPr/>
          <p:nvPr/>
        </p:nvGrpSpPr>
        <p:grpSpPr>
          <a:xfrm>
            <a:off x="0" y="46706"/>
            <a:ext cx="12192000" cy="6858000"/>
            <a:chOff x="0" y="0"/>
            <a:chExt cx="12192000" cy="6858000"/>
          </a:xfrm>
        </p:grpSpPr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FDEEDFE8-BD20-4CD3-997F-1B6C177F9AC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16" name="Рисунок 15" descr="Изображение выглядит как текст, Шрифт, логотип, Графика&#10;&#10;Автоматически созданное описание">
              <a:extLst>
                <a:ext uri="{FF2B5EF4-FFF2-40B4-BE49-F238E27FC236}">
                  <a16:creationId xmlns:a16="http://schemas.microsoft.com/office/drawing/2014/main" id="{FD3B5A03-A0ED-443B-19FD-50CAD849FFE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9356" y="61646"/>
              <a:ext cx="1524372" cy="1501844"/>
            </a:xfrm>
            <a:prstGeom prst="rect">
              <a:avLst/>
            </a:prstGeom>
          </p:spPr>
        </p:pic>
      </p:grp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33" t="14123" r="16134" b="18221"/>
          <a:stretch/>
        </p:blipFill>
        <p:spPr>
          <a:xfrm>
            <a:off x="203116" y="3587991"/>
            <a:ext cx="4496504" cy="306114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2647741" y="363195"/>
            <a:ext cx="5041641" cy="3781231"/>
          </a:xfrm>
          <a:prstGeom prst="rect">
            <a:avLst/>
          </a:prstGeom>
        </p:spPr>
      </p:pic>
      <p:sp>
        <p:nvSpPr>
          <p:cNvPr id="9" name="TextBox 5"/>
          <p:cNvSpPr/>
          <p:nvPr/>
        </p:nvSpPr>
        <p:spPr>
          <a:xfrm>
            <a:off x="4699620" y="4460914"/>
            <a:ext cx="2989762" cy="132198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defTabSz="914377"/>
            <a:r>
              <a:rPr lang="ru-RU" sz="2000" spc="-1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Экскурсии в лаборатории ФИЦ </a:t>
            </a:r>
            <a:r>
              <a:rPr lang="ru-RU" sz="2000" spc="-1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ea typeface="Calibri"/>
              </a:rPr>
              <a:t>Биотехнологии РАН</a:t>
            </a:r>
            <a:endParaRPr lang="ru-RU" sz="2000" spc="-1" dirty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34" b="3645"/>
          <a:stretch/>
        </p:blipFill>
        <p:spPr>
          <a:xfrm>
            <a:off x="7913149" y="1727763"/>
            <a:ext cx="4055084" cy="49213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00" y="182880"/>
            <a:ext cx="4663500" cy="3497625"/>
          </a:xfrm>
          <a:prstGeom prst="rect">
            <a:avLst/>
          </a:prstGeom>
        </p:spPr>
      </p:pic>
      <p:pic>
        <p:nvPicPr>
          <p:cNvPr id="15" name="Рисунок 6"/>
          <p:cNvPicPr/>
          <p:nvPr/>
        </p:nvPicPr>
        <p:blipFill>
          <a:blip r:embed="rId4"/>
          <a:stretch/>
        </p:blipFill>
        <p:spPr>
          <a:xfrm>
            <a:off x="1213044" y="3786746"/>
            <a:ext cx="4131903" cy="2824186"/>
          </a:xfrm>
          <a:prstGeom prst="rect">
            <a:avLst/>
          </a:prstGeom>
          <a:ln w="0">
            <a:noFill/>
          </a:ln>
        </p:spPr>
      </p:pic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201" r="2999" b="-1060"/>
          <a:stretch/>
        </p:blipFill>
        <p:spPr>
          <a:xfrm>
            <a:off x="5529805" y="1831668"/>
            <a:ext cx="6516277" cy="4779264"/>
          </a:xfrm>
          <a:prstGeom prst="rect">
            <a:avLst/>
          </a:prstGeom>
        </p:spPr>
      </p:pic>
      <p:sp>
        <p:nvSpPr>
          <p:cNvPr id="18" name="TextBox 5"/>
          <p:cNvSpPr/>
          <p:nvPr/>
        </p:nvSpPr>
        <p:spPr>
          <a:xfrm>
            <a:off x="5787530" y="296544"/>
            <a:ext cx="4661014" cy="82954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defTabSz="914377"/>
            <a:r>
              <a:rPr lang="ru-RU" sz="2400" spc="-1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Лекции ведущих ученых ФИЦ </a:t>
            </a:r>
            <a:r>
              <a:rPr lang="ru-RU" sz="2400" spc="-1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ea typeface="Calibri"/>
              </a:rPr>
              <a:t>Биотехнологии РАН</a:t>
            </a:r>
            <a:endParaRPr lang="ru-RU" sz="2400" spc="-1" dirty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19" name="Рисунок 18" descr="Изображение выглядит как текст, Шрифт, логотип, Графика&#10;&#10;Автоматически созданное описание">
            <a:extLst>
              <a:ext uri="{FF2B5EF4-FFF2-40B4-BE49-F238E27FC236}">
                <a16:creationId xmlns:a16="http://schemas.microsoft.com/office/drawing/2014/main" id="{FD3B5A03-A0ED-443B-19FD-50CAD849FFE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36626" y="179048"/>
            <a:ext cx="1080503" cy="1064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218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TextBox 5"/>
          <p:cNvSpPr/>
          <p:nvPr/>
        </p:nvSpPr>
        <p:spPr>
          <a:xfrm>
            <a:off x="7409461" y="5379257"/>
            <a:ext cx="4431838" cy="132198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defTabSz="914377"/>
            <a:r>
              <a:rPr lang="ru-RU" sz="2000" b="1" spc="-1" dirty="0">
                <a:solidFill>
                  <a:schemeClr val="accent1">
                    <a:lumMod val="50000"/>
                  </a:schemeClr>
                </a:solidFill>
                <a:latin typeface="Calibri"/>
              </a:rPr>
              <a:t>Класс естественнонаучного профиля МАОУ «Школа № 60</a:t>
            </a:r>
            <a:r>
              <a:rPr lang="ru-RU" sz="2000" b="1" spc="-1" dirty="0" smtClean="0">
                <a:solidFill>
                  <a:schemeClr val="accent1">
                    <a:lumMod val="50000"/>
                  </a:schemeClr>
                </a:solidFill>
                <a:latin typeface="Calibri"/>
              </a:rPr>
              <a:t>» </a:t>
            </a:r>
            <a:r>
              <a:rPr lang="ru-RU" sz="2000" b="1" spc="-1" dirty="0">
                <a:solidFill>
                  <a:schemeClr val="accent1">
                    <a:lumMod val="50000"/>
                  </a:schemeClr>
                </a:solidFill>
                <a:latin typeface="Calibri"/>
              </a:rPr>
              <a:t>на </a:t>
            </a:r>
            <a:r>
              <a:rPr lang="ru-RU" sz="2000" b="1" spc="-1" dirty="0" smtClean="0">
                <a:solidFill>
                  <a:schemeClr val="accent1">
                    <a:lumMod val="50000"/>
                  </a:schemeClr>
                </a:solidFill>
                <a:latin typeface="Calibri"/>
              </a:rPr>
              <a:t>практических занятиях в </a:t>
            </a:r>
            <a:r>
              <a:rPr lang="ru-RU" sz="2000" b="1" spc="-1" dirty="0">
                <a:solidFill>
                  <a:schemeClr val="accent1">
                    <a:lumMod val="50000"/>
                  </a:schemeClr>
                </a:solidFill>
                <a:latin typeface="Calibri"/>
              </a:rPr>
              <a:t>ФИЦ </a:t>
            </a:r>
            <a:r>
              <a:rPr lang="ru-RU" sz="2000" b="1" spc="-1" dirty="0">
                <a:solidFill>
                  <a:schemeClr val="accent1">
                    <a:lumMod val="50000"/>
                  </a:schemeClr>
                </a:solidFill>
                <a:latin typeface="Calibri"/>
                <a:ea typeface="Calibri"/>
              </a:rPr>
              <a:t>Биотехнологии РАН</a:t>
            </a:r>
            <a:endParaRPr lang="ru-RU" sz="2000" b="1" spc="-1" dirty="0">
              <a:solidFill>
                <a:schemeClr val="accent1">
                  <a:lumMod val="50000"/>
                </a:schemeClr>
              </a:solidFill>
              <a:latin typeface="Arial"/>
            </a:endParaRPr>
          </a:p>
        </p:txBody>
      </p:sp>
      <p:pic>
        <p:nvPicPr>
          <p:cNvPr id="89" name="Рисунок 7"/>
          <p:cNvPicPr/>
          <p:nvPr/>
        </p:nvPicPr>
        <p:blipFill>
          <a:blip r:embed="rId3"/>
          <a:stretch/>
        </p:blipFill>
        <p:spPr>
          <a:xfrm>
            <a:off x="438988" y="171217"/>
            <a:ext cx="6176520" cy="4123080"/>
          </a:xfrm>
          <a:prstGeom prst="rect">
            <a:avLst/>
          </a:prstGeom>
          <a:ln w="0">
            <a:noFill/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0144" y="171217"/>
            <a:ext cx="3831155" cy="5095436"/>
          </a:xfrm>
          <a:prstGeom prst="rect">
            <a:avLst/>
          </a:prstGeom>
        </p:spPr>
      </p:pic>
      <p:pic>
        <p:nvPicPr>
          <p:cNvPr id="11" name="Рисунок 10" descr="Изображение выглядит как текст, Шрифт, логотип, Графика&#10;&#10;Автоматически созданное описание">
            <a:extLst>
              <a:ext uri="{FF2B5EF4-FFF2-40B4-BE49-F238E27FC236}">
                <a16:creationId xmlns:a16="http://schemas.microsoft.com/office/drawing/2014/main" id="{FD3B5A03-A0ED-443B-19FD-50CAD849FF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8100" y="171217"/>
            <a:ext cx="989452" cy="974831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988" y="3811844"/>
            <a:ext cx="3852531" cy="2889398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3326" y="4111884"/>
            <a:ext cx="2509500" cy="258935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6" name="Рисунок 5">
              <a:extLst>
                <a:ext uri="{FF2B5EF4-FFF2-40B4-BE49-F238E27FC236}">
                  <a16:creationId xmlns:a16="http://schemas.microsoft.com/office/drawing/2014/main" id="{FDEEDFE8-BD20-4CD3-997F-1B6C177F9AC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текст, Шрифт, логотип, Графика&#10;&#10;Автоматически созданное описание">
              <a:extLst>
                <a:ext uri="{FF2B5EF4-FFF2-40B4-BE49-F238E27FC236}">
                  <a16:creationId xmlns:a16="http://schemas.microsoft.com/office/drawing/2014/main" id="{FD3B5A03-A0ED-443B-19FD-50CAD849FFE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9355" y="61646"/>
              <a:ext cx="1707037" cy="1681810"/>
            </a:xfrm>
            <a:prstGeom prst="rect">
              <a:avLst/>
            </a:prstGeom>
          </p:spPr>
        </p:pic>
      </p:grp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2135197262"/>
              </p:ext>
            </p:extLst>
          </p:nvPr>
        </p:nvGraphicFramePr>
        <p:xfrm>
          <a:off x="3087658" y="1410740"/>
          <a:ext cx="9213698" cy="51973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36643" y="2932184"/>
            <a:ext cx="409305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Выездные мероприятия</a:t>
            </a:r>
            <a:endParaRPr lang="ru-RU" sz="3200" dirty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4917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Группа 11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FDEEDFE8-BD20-4CD3-997F-1B6C177F9AC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15" name="Рисунок 14" descr="Изображение выглядит как текст, Шрифт, логотип, Графика&#10;&#10;Автоматически созданное описание">
              <a:extLst>
                <a:ext uri="{FF2B5EF4-FFF2-40B4-BE49-F238E27FC236}">
                  <a16:creationId xmlns:a16="http://schemas.microsoft.com/office/drawing/2014/main" id="{FD3B5A03-A0ED-443B-19FD-50CAD849FFE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9356" y="61646"/>
              <a:ext cx="1414644" cy="1393738"/>
            </a:xfrm>
            <a:prstGeom prst="rect">
              <a:avLst/>
            </a:prstGeom>
          </p:spPr>
        </p:pic>
      </p:grpSp>
      <p:sp>
        <p:nvSpPr>
          <p:cNvPr id="3" name="AutoShape 2" descr="https://photos.fife.usercontent.google.com/pw/AP1GczO-39rVncUdXa7vamSSslwhA4dm6GAI8mCXZCztBW1EjioxBQL_DJVqdg=w1231-h923-s-no-gm?authuser=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09356" y="1210038"/>
            <a:ext cx="5119386" cy="383954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678123" y="5336287"/>
            <a:ext cx="300470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Центр современных биотехнологий Музей БИОТЕХ</a:t>
            </a:r>
            <a:endParaRPr lang="ru-RU" b="1" dirty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168278" y="2645324"/>
            <a:ext cx="4411644" cy="3308733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6385355" y="1976968"/>
            <a:ext cx="434169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Биологический 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музей им. К.А. </a:t>
            </a: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Тимирязева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ВДНХ</a:t>
            </a:r>
            <a:endParaRPr lang="ru-RU" sz="2000" dirty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322183" y="3298153"/>
            <a:ext cx="4276479" cy="3207359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399990" y="1358773"/>
            <a:ext cx="63973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Выездные мероприятия</a:t>
            </a:r>
            <a:endParaRPr lang="ru-RU" sz="3200" dirty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0599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7"/>
          <p:cNvGrpSpPr/>
          <p:nvPr/>
        </p:nvGrpSpPr>
        <p:grpSpPr>
          <a:xfrm>
            <a:off x="0" y="-12192"/>
            <a:ext cx="12192000" cy="6858000"/>
            <a:chOff x="0" y="0"/>
            <a:chExt cx="12192000" cy="6858000"/>
          </a:xfrm>
        </p:grpSpPr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FDEEDFE8-BD20-4CD3-997F-1B6C177F9AC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10" name="Рисунок 9" descr="Изображение выглядит как текст, Шрифт, логотип, Графика&#10;&#10;Автоматически созданное описание">
              <a:extLst>
                <a:ext uri="{FF2B5EF4-FFF2-40B4-BE49-F238E27FC236}">
                  <a16:creationId xmlns:a16="http://schemas.microsoft.com/office/drawing/2014/main" id="{FD3B5A03-A0ED-443B-19FD-50CAD849FFE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9356" y="61646"/>
              <a:ext cx="1570914" cy="1547698"/>
            </a:xfrm>
            <a:prstGeom prst="rect">
              <a:avLst/>
            </a:prstGeom>
          </p:spPr>
        </p:pic>
      </p:grpSp>
      <p:pic>
        <p:nvPicPr>
          <p:cNvPr id="7" name="Рисунок 6" descr="Изображение выглядит как текст, Шрифт, логотип, Графика&#10;&#10;Автоматически созданное описание">
            <a:extLst>
              <a:ext uri="{FF2B5EF4-FFF2-40B4-BE49-F238E27FC236}">
                <a16:creationId xmlns:a16="http://schemas.microsoft.com/office/drawing/2014/main" id="{FD3B5A03-A0ED-443B-19FD-50CAD849FF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8840" y="146304"/>
            <a:ext cx="903365" cy="89001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4" r="24800" b="3304"/>
          <a:stretch/>
        </p:blipFill>
        <p:spPr>
          <a:xfrm rot="5400000">
            <a:off x="7514716" y="1469974"/>
            <a:ext cx="4408072" cy="4375226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6096" y="288855"/>
            <a:ext cx="5405120" cy="405384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415174" y="6053886"/>
            <a:ext cx="46071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Экскурсии в Дарвиновский музей и Московский зоопарк</a:t>
            </a:r>
            <a:endParaRPr lang="ru-RU" sz="2000" dirty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89" r="1200"/>
          <a:stretch/>
        </p:blipFill>
        <p:spPr>
          <a:xfrm>
            <a:off x="204140" y="3634524"/>
            <a:ext cx="5054069" cy="3127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702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FDEEDFE8-BD20-4CD3-997F-1B6C177F9AC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12" name="Рисунок 11" descr="Изображение выглядит как текст, Шрифт, логотип, Графика&#10;&#10;Автоматически созданное описание">
              <a:extLst>
                <a:ext uri="{FF2B5EF4-FFF2-40B4-BE49-F238E27FC236}">
                  <a16:creationId xmlns:a16="http://schemas.microsoft.com/office/drawing/2014/main" id="{FD3B5A03-A0ED-443B-19FD-50CAD849FFE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9356" y="61646"/>
              <a:ext cx="1816980" cy="1790128"/>
            </a:xfrm>
            <a:prstGeom prst="rect">
              <a:avLst/>
            </a:prstGeom>
          </p:spPr>
        </p:pic>
      </p:grpSp>
      <p:sp>
        <p:nvSpPr>
          <p:cNvPr id="3" name="TextBox 2"/>
          <p:cNvSpPr txBox="1"/>
          <p:nvPr/>
        </p:nvSpPr>
        <p:spPr>
          <a:xfrm>
            <a:off x="7701923" y="5421713"/>
            <a:ext cx="44088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Экскурсии в Палеонтологический музей им. Ю.А. Орлова РАН</a:t>
            </a:r>
            <a:endParaRPr lang="ru-RU" sz="2000" dirty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56" y="2435039"/>
            <a:ext cx="5644896" cy="423367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6208" y="1561605"/>
            <a:ext cx="5161280" cy="387096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734" t="10311" r="-533" b="13066"/>
          <a:stretch/>
        </p:blipFill>
        <p:spPr>
          <a:xfrm>
            <a:off x="3682596" y="360223"/>
            <a:ext cx="3376572" cy="2235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099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Изображение выглядит как текст, Шрифт, логотип, Графика&#10;&#10;Автоматически созданное описание">
            <a:extLst>
              <a:ext uri="{FF2B5EF4-FFF2-40B4-BE49-F238E27FC236}">
                <a16:creationId xmlns:a16="http://schemas.microsoft.com/office/drawing/2014/main" id="{FD3B5A03-A0ED-443B-19FD-50CAD849FF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92404" y="86796"/>
            <a:ext cx="940490" cy="92659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0806"/>
          <a:stretch/>
        </p:blipFill>
        <p:spPr>
          <a:xfrm rot="10800000">
            <a:off x="6205709" y="1548384"/>
            <a:ext cx="5896647" cy="350237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784244" y="391073"/>
            <a:ext cx="40647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err="1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Интенсив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 в ФГБОУ ВО «РОСБИОТЕХ»</a:t>
            </a:r>
            <a:endParaRPr lang="ru-RU" sz="2400" dirty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33" t="19378" r="6400" b="8445"/>
          <a:stretch/>
        </p:blipFill>
        <p:spPr>
          <a:xfrm>
            <a:off x="310710" y="142017"/>
            <a:ext cx="6230112" cy="394606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35" t="26605" r="235" b="9922"/>
          <a:stretch/>
        </p:blipFill>
        <p:spPr>
          <a:xfrm rot="10800000">
            <a:off x="447327" y="3863418"/>
            <a:ext cx="5621766" cy="2803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854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Группа 11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FDEEDFE8-BD20-4CD3-997F-1B6C177F9AC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14" name="Рисунок 13" descr="Изображение выглядит как текст, Шрифт, логотип, Графика&#10;&#10;Автоматически созданное описание">
              <a:extLst>
                <a:ext uri="{FF2B5EF4-FFF2-40B4-BE49-F238E27FC236}">
                  <a16:creationId xmlns:a16="http://schemas.microsoft.com/office/drawing/2014/main" id="{FD3B5A03-A0ED-443B-19FD-50CAD849FFE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9356" y="61646"/>
              <a:ext cx="1329300" cy="1309655"/>
            </a:xfrm>
            <a:prstGeom prst="rect">
              <a:avLst/>
            </a:prstGeom>
          </p:spPr>
        </p:pic>
      </p:grpSp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593862" y="161544"/>
            <a:ext cx="6066309" cy="454973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31"/>
          <a:stretch/>
        </p:blipFill>
        <p:spPr>
          <a:xfrm rot="10800000">
            <a:off x="7917118" y="2029772"/>
            <a:ext cx="4360531" cy="367588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28777" y="4872821"/>
            <a:ext cx="37677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Лекции и мастер-классы «Биотехнология – наука будущего»</a:t>
            </a:r>
            <a:endParaRPr lang="ru-RU" sz="2000" dirty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139304" y="3950585"/>
            <a:ext cx="3692165" cy="276912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FDEEDFE8-BD20-4CD3-997F-1B6C177F9AC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11" name="Рисунок 10" descr="Изображение выглядит как текст, Шрифт, логотип, Графика&#10;&#10;Автоматически созданное описание">
              <a:extLst>
                <a:ext uri="{FF2B5EF4-FFF2-40B4-BE49-F238E27FC236}">
                  <a16:creationId xmlns:a16="http://schemas.microsoft.com/office/drawing/2014/main" id="{FD3B5A03-A0ED-443B-19FD-50CAD849FFE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9356" y="61646"/>
              <a:ext cx="1463412" cy="1441785"/>
            </a:xfrm>
            <a:prstGeom prst="rect">
              <a:avLst/>
            </a:prstGeom>
          </p:spPr>
        </p:pic>
      </p:grpSp>
      <p:sp>
        <p:nvSpPr>
          <p:cNvPr id="10" name="TextBox 9"/>
          <p:cNvSpPr txBox="1"/>
          <p:nvPr/>
        </p:nvSpPr>
        <p:spPr>
          <a:xfrm>
            <a:off x="5949695" y="1480177"/>
            <a:ext cx="63516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Экскурсия в НПЦ «Индустриальные биотехнологии»</a:t>
            </a:r>
            <a:endParaRPr lang="ru-RU" sz="2400" dirty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" t="-480" r="18807" b="28108"/>
          <a:stretch/>
        </p:blipFill>
        <p:spPr>
          <a:xfrm>
            <a:off x="5598247" y="2395496"/>
            <a:ext cx="6420573" cy="427329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3" r="9627"/>
          <a:stretch/>
        </p:blipFill>
        <p:spPr>
          <a:xfrm>
            <a:off x="2884844" y="782538"/>
            <a:ext cx="2746991" cy="232771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449" y="3110252"/>
            <a:ext cx="4742078" cy="3556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6867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96"/>
          <a:stretch/>
        </p:blipFill>
        <p:spPr>
          <a:xfrm>
            <a:off x="7295087" y="86796"/>
            <a:ext cx="3718560" cy="408563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5" t="25329" r="24755" b="-9168"/>
          <a:stretch/>
        </p:blipFill>
        <p:spPr>
          <a:xfrm>
            <a:off x="438912" y="158496"/>
            <a:ext cx="4777656" cy="437256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11" b="7725"/>
          <a:stretch/>
        </p:blipFill>
        <p:spPr>
          <a:xfrm>
            <a:off x="761292" y="3749040"/>
            <a:ext cx="4228823" cy="29992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165764" y="134593"/>
            <a:ext cx="37917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День открытых дверей в МФТИ</a:t>
            </a:r>
            <a:endParaRPr lang="ru-RU" sz="2400" dirty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0" t="28623" r="-933" b="4710"/>
          <a:stretch/>
        </p:blipFill>
        <p:spPr>
          <a:xfrm>
            <a:off x="5608320" y="3696888"/>
            <a:ext cx="6086494" cy="3051384"/>
          </a:xfrm>
          <a:prstGeom prst="rect">
            <a:avLst/>
          </a:prstGeom>
        </p:spPr>
      </p:pic>
      <p:pic>
        <p:nvPicPr>
          <p:cNvPr id="10" name="Рисунок 9" descr="Изображение выглядит как текст, Шрифт, логотип, Графика&#10;&#10;Автоматически созданное описание">
            <a:extLst>
              <a:ext uri="{FF2B5EF4-FFF2-40B4-BE49-F238E27FC236}">
                <a16:creationId xmlns:a16="http://schemas.microsoft.com/office/drawing/2014/main" id="{FD3B5A03-A0ED-443B-19FD-50CAD849FFE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92404" y="86796"/>
            <a:ext cx="940490" cy="926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0168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FDEEDFE8-BD20-4CD3-997F-1B6C177F9AC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9" name="Рисунок 8" descr="Изображение выглядит как текст, Шрифт, логотип, Графика&#10;&#10;Автоматически созданное описание">
              <a:extLst>
                <a:ext uri="{FF2B5EF4-FFF2-40B4-BE49-F238E27FC236}">
                  <a16:creationId xmlns:a16="http://schemas.microsoft.com/office/drawing/2014/main" id="{FD3B5A03-A0ED-443B-19FD-50CAD849FFE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9356" y="61646"/>
              <a:ext cx="1816980" cy="1790128"/>
            </a:xfrm>
            <a:prstGeom prst="rect">
              <a:avLst/>
            </a:prstGeom>
          </p:spPr>
        </p:pic>
      </p:grp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1508596556"/>
              </p:ext>
            </p:extLst>
          </p:nvPr>
        </p:nvGraphicFramePr>
        <p:xfrm>
          <a:off x="1231392" y="2060448"/>
          <a:ext cx="9985248" cy="43403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FDEEDFE8-BD20-4CD3-997F-1B6C177F9AC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10" name="Рисунок 9" descr="Изображение выглядит как текст, Шрифт, логотип, Графика&#10;&#10;Автоматически созданное описание">
              <a:extLst>
                <a:ext uri="{FF2B5EF4-FFF2-40B4-BE49-F238E27FC236}">
                  <a16:creationId xmlns:a16="http://schemas.microsoft.com/office/drawing/2014/main" id="{FD3B5A03-A0ED-443B-19FD-50CAD849FFE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9356" y="61646"/>
              <a:ext cx="1816980" cy="1790128"/>
            </a:xfrm>
            <a:prstGeom prst="rect">
              <a:avLst/>
            </a:prstGeom>
          </p:spPr>
        </p:pic>
      </p:grp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8" t="1753"/>
          <a:stretch/>
        </p:blipFill>
        <p:spPr>
          <a:xfrm>
            <a:off x="426719" y="1938528"/>
            <a:ext cx="6103417" cy="463296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800" t="3695" r="13275" b="4093"/>
          <a:stretch/>
        </p:blipFill>
        <p:spPr>
          <a:xfrm>
            <a:off x="6705600" y="1938527"/>
            <a:ext cx="5355456" cy="463405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FDEEDFE8-BD20-4CD3-997F-1B6C177F9AC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10" name="Рисунок 9" descr="Изображение выглядит как текст, Шрифт, логотип, Графика&#10;&#10;Автоматически созданное описание">
              <a:extLst>
                <a:ext uri="{FF2B5EF4-FFF2-40B4-BE49-F238E27FC236}">
                  <a16:creationId xmlns:a16="http://schemas.microsoft.com/office/drawing/2014/main" id="{FD3B5A03-A0ED-443B-19FD-50CAD849FFE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9356" y="61646"/>
              <a:ext cx="1816980" cy="1790128"/>
            </a:xfrm>
            <a:prstGeom prst="rect">
              <a:avLst/>
            </a:prstGeom>
          </p:spPr>
        </p:pic>
      </p:grpSp>
      <p:sp>
        <p:nvSpPr>
          <p:cNvPr id="4" name="TextBox 5"/>
          <p:cNvSpPr/>
          <p:nvPr/>
        </p:nvSpPr>
        <p:spPr>
          <a:xfrm>
            <a:off x="4823997" y="2041390"/>
            <a:ext cx="1905115" cy="46021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377"/>
            <a:r>
              <a:rPr lang="ru-RU" sz="2400" b="1" spc="-1" dirty="0">
                <a:solidFill>
                  <a:schemeClr val="accent1"/>
                </a:solidFill>
                <a:latin typeface="Arial"/>
              </a:rPr>
              <a:t>КОНТАКТЫ</a:t>
            </a:r>
            <a:endParaRPr lang="ru-RU" sz="2400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22764" y="2666311"/>
            <a:ext cx="582069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t"/>
            <a:r>
              <a:rPr lang="ru-RU" sz="2400" dirty="0">
                <a:solidFill>
                  <a:srgbClr val="232B32"/>
                </a:solidFill>
                <a:latin typeface="Montserrat"/>
              </a:rPr>
              <a:t>МАОУ «Школа № 60»</a:t>
            </a:r>
          </a:p>
          <a:p>
            <a:pPr fontAlgn="t"/>
            <a:r>
              <a:rPr lang="ru-RU" sz="2400" dirty="0">
                <a:solidFill>
                  <a:srgbClr val="232B32"/>
                </a:solidFill>
                <a:latin typeface="Montserrat"/>
              </a:rPr>
              <a:t>344091 Россия, Ростовская область, </a:t>
            </a:r>
            <a:r>
              <a:rPr lang="en-US" sz="2400" dirty="0">
                <a:solidFill>
                  <a:srgbClr val="232B32"/>
                </a:solidFill>
                <a:latin typeface="Montserrat"/>
              </a:rPr>
              <a:t/>
            </a:r>
            <a:br>
              <a:rPr lang="en-US" sz="2400" dirty="0">
                <a:solidFill>
                  <a:srgbClr val="232B32"/>
                </a:solidFill>
                <a:latin typeface="Montserrat"/>
              </a:rPr>
            </a:br>
            <a:r>
              <a:rPr lang="ru-RU" sz="2400" dirty="0">
                <a:solidFill>
                  <a:srgbClr val="232B32"/>
                </a:solidFill>
                <a:latin typeface="Montserrat"/>
              </a:rPr>
              <a:t>город Ростов-на-Дону, </a:t>
            </a:r>
            <a:br>
              <a:rPr lang="ru-RU" sz="2400" dirty="0">
                <a:solidFill>
                  <a:srgbClr val="232B32"/>
                </a:solidFill>
                <a:latin typeface="Montserrat"/>
              </a:rPr>
            </a:br>
            <a:r>
              <a:rPr lang="ru-RU" sz="2400" dirty="0">
                <a:solidFill>
                  <a:srgbClr val="232B32"/>
                </a:solidFill>
                <a:latin typeface="Montserrat"/>
              </a:rPr>
              <a:t>просп. Коммунистический, д.42/4</a:t>
            </a:r>
          </a:p>
          <a:p>
            <a:r>
              <a:rPr lang="ru-RU" sz="2400" b="1" dirty="0">
                <a:solidFill>
                  <a:srgbClr val="232B32"/>
                </a:solidFill>
                <a:latin typeface="Montserrat"/>
              </a:rPr>
              <a:t>+7 (863) 222-02-56</a:t>
            </a:r>
            <a:br>
              <a:rPr lang="ru-RU" sz="2400" b="1" dirty="0">
                <a:solidFill>
                  <a:srgbClr val="232B32"/>
                </a:solidFill>
                <a:latin typeface="Montserrat"/>
              </a:rPr>
            </a:br>
            <a:r>
              <a:rPr lang="ru-RU" sz="2400" b="1" dirty="0">
                <a:solidFill>
                  <a:srgbClr val="232B32"/>
                </a:solidFill>
                <a:latin typeface="Montserrat"/>
              </a:rPr>
              <a:t>+7 (863) 210-34-74</a:t>
            </a:r>
          </a:p>
          <a:p>
            <a:r>
              <a:rPr lang="ru-RU" sz="2400" b="1" dirty="0">
                <a:solidFill>
                  <a:srgbClr val="232B32"/>
                </a:solidFill>
                <a:latin typeface="Montserrat"/>
              </a:rPr>
              <a:t>Электронная почта </a:t>
            </a:r>
            <a:r>
              <a:rPr lang="ru-RU" sz="2400" b="1" dirty="0">
                <a:solidFill>
                  <a:srgbClr val="232B32"/>
                </a:solidFill>
                <a:latin typeface="Montserrat"/>
                <a:hlinkClick r:id="rId4"/>
              </a:rPr>
              <a:t>60.roos@mail.ru</a:t>
            </a:r>
          </a:p>
          <a:p>
            <a:r>
              <a:rPr lang="ru-RU" sz="2400" b="1" dirty="0">
                <a:solidFill>
                  <a:srgbClr val="232B32"/>
                </a:solidFill>
                <a:latin typeface="Montserrat"/>
              </a:rPr>
              <a:t>Сайт </a:t>
            </a:r>
            <a:r>
              <a:rPr lang="en-US" sz="2400" b="1" dirty="0">
                <a:solidFill>
                  <a:srgbClr val="232B32"/>
                </a:solidFill>
                <a:latin typeface="Montserrat"/>
                <a:hlinkClick r:id="rId5"/>
              </a:rPr>
              <a:t>https</a:t>
            </a:r>
            <a:r>
              <a:rPr lang="ru-RU" sz="2400" b="1" dirty="0">
                <a:solidFill>
                  <a:srgbClr val="232B32"/>
                </a:solidFill>
                <a:latin typeface="Montserrat"/>
                <a:hlinkClick r:id="rId5"/>
              </a:rPr>
              <a:t>://</a:t>
            </a:r>
            <a:r>
              <a:rPr lang="en-US" sz="2400" dirty="0">
                <a:hlinkClick r:id="rId5"/>
              </a:rPr>
              <a:t>school60rd.com</a:t>
            </a:r>
            <a:r>
              <a:rPr lang="ru-RU" sz="2400" dirty="0"/>
              <a:t> </a:t>
            </a:r>
            <a:endParaRPr lang="ru-RU" sz="2400" b="1" dirty="0">
              <a:solidFill>
                <a:srgbClr val="232B32"/>
              </a:solidFill>
              <a:latin typeface="Montserrat"/>
              <a:hlinkClick r:id="rId4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735181" y="2770420"/>
            <a:ext cx="445682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t"/>
            <a:r>
              <a:rPr lang="ru-RU" sz="2400" dirty="0" err="1">
                <a:solidFill>
                  <a:srgbClr val="232B32"/>
                </a:solidFill>
                <a:latin typeface="Montserrat"/>
              </a:rPr>
              <a:t>Чубарьян</a:t>
            </a:r>
            <a:r>
              <a:rPr lang="ru-RU" sz="2400" dirty="0">
                <a:solidFill>
                  <a:srgbClr val="232B32"/>
                </a:solidFill>
                <a:latin typeface="Montserrat"/>
              </a:rPr>
              <a:t> Галина </a:t>
            </a:r>
            <a:r>
              <a:rPr lang="ru-RU" sz="2400" dirty="0" err="1">
                <a:solidFill>
                  <a:srgbClr val="232B32"/>
                </a:solidFill>
                <a:latin typeface="Montserrat"/>
              </a:rPr>
              <a:t>Зауровна</a:t>
            </a:r>
            <a:endParaRPr lang="ru-RU" sz="2400" dirty="0">
              <a:solidFill>
                <a:srgbClr val="232B32"/>
              </a:solidFill>
              <a:latin typeface="Montserrat"/>
            </a:endParaRPr>
          </a:p>
          <a:p>
            <a:r>
              <a:rPr lang="ru-RU" sz="2400" b="1" dirty="0">
                <a:solidFill>
                  <a:srgbClr val="232B32"/>
                </a:solidFill>
                <a:latin typeface="Montserrat"/>
              </a:rPr>
              <a:t>+7 (988) 998-20-58</a:t>
            </a:r>
            <a:br>
              <a:rPr lang="ru-RU" sz="2400" b="1" dirty="0">
                <a:solidFill>
                  <a:srgbClr val="232B32"/>
                </a:solidFill>
                <a:latin typeface="Montserrat"/>
              </a:rPr>
            </a:br>
            <a:r>
              <a:rPr lang="ru-RU" sz="2400" b="1" dirty="0">
                <a:solidFill>
                  <a:srgbClr val="232B32"/>
                </a:solidFill>
                <a:latin typeface="Montserrat"/>
              </a:rPr>
              <a:t>Электронная почта</a:t>
            </a:r>
            <a:r>
              <a:rPr lang="en-US" sz="2400" b="1" dirty="0">
                <a:solidFill>
                  <a:srgbClr val="232B32"/>
                </a:solidFill>
                <a:latin typeface="Montserrat"/>
              </a:rPr>
              <a:t> </a:t>
            </a:r>
            <a:r>
              <a:rPr lang="en-US" sz="2400" b="1" dirty="0">
                <a:solidFill>
                  <a:srgbClr val="232B32"/>
                </a:solidFill>
                <a:latin typeface="Montserrat"/>
                <a:hlinkClick r:id="rId6"/>
              </a:rPr>
              <a:t>chubaryang@gmail.com</a:t>
            </a:r>
            <a:r>
              <a:rPr lang="en-US" sz="2400" b="1" dirty="0">
                <a:solidFill>
                  <a:srgbClr val="232B32"/>
                </a:solidFill>
                <a:latin typeface="Montserrat"/>
              </a:rPr>
              <a:t> </a:t>
            </a:r>
            <a:endParaRPr lang="ru-RU" sz="2400" b="1" dirty="0">
              <a:solidFill>
                <a:srgbClr val="232B32"/>
              </a:solidFill>
              <a:latin typeface="Montserrat"/>
              <a:hlinkClick r:id="rId4"/>
            </a:endParaRPr>
          </a:p>
        </p:txBody>
      </p:sp>
    </p:spTree>
    <p:extLst>
      <p:ext uri="{BB962C8B-B14F-4D97-AF65-F5344CB8AC3E}">
        <p14:creationId xmlns:p14="http://schemas.microsoft.com/office/powerpoint/2010/main" val="91838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966</TotalTime>
  <Words>324</Words>
  <Application>Microsoft Office PowerPoint</Application>
  <PresentationFormat>Широкоэкранный</PresentationFormat>
  <Paragraphs>63</Paragraphs>
  <Slides>18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7" baseType="lpstr">
      <vt:lpstr>Arial</vt:lpstr>
      <vt:lpstr>Arial Black</vt:lpstr>
      <vt:lpstr>Calibri</vt:lpstr>
      <vt:lpstr>DejaVu Sans</vt:lpstr>
      <vt:lpstr>Montserrat</vt:lpstr>
      <vt:lpstr>Symbol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Евгений Чичев</dc:creator>
  <dc:description/>
  <cp:lastModifiedBy>Галина Зауровна</cp:lastModifiedBy>
  <cp:revision>79</cp:revision>
  <dcterms:created xsi:type="dcterms:W3CDTF">2020-10-18T09:30:25Z</dcterms:created>
  <dcterms:modified xsi:type="dcterms:W3CDTF">2025-10-19T06:29:42Z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3</vt:i4>
  </property>
  <property fmtid="{D5CDD505-2E9C-101B-9397-08002B2CF9AE}" pid="3" name="PresentationFormat">
    <vt:lpwstr>Широкоэкранный</vt:lpwstr>
  </property>
  <property fmtid="{D5CDD505-2E9C-101B-9397-08002B2CF9AE}" pid="4" name="Slides">
    <vt:i4>16</vt:i4>
  </property>
</Properties>
</file>