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65" r:id="rId3"/>
    <p:sldId id="279" r:id="rId4"/>
    <p:sldId id="281" r:id="rId5"/>
    <p:sldId id="267" r:id="rId6"/>
    <p:sldId id="268" r:id="rId7"/>
    <p:sldId id="269" r:id="rId8"/>
    <p:sldId id="263" r:id="rId9"/>
    <p:sldId id="284" r:id="rId10"/>
    <p:sldId id="271" r:id="rId11"/>
    <p:sldId id="274" r:id="rId12"/>
    <p:sldId id="278" r:id="rId13"/>
    <p:sldId id="285" r:id="rId14"/>
    <p:sldId id="286" r:id="rId15"/>
    <p:sldId id="287" r:id="rId16"/>
    <p:sldId id="275" r:id="rId17"/>
    <p:sldId id="288" r:id="rId18"/>
    <p:sldId id="264" r:id="rId19"/>
    <p:sldId id="276" r:id="rId20"/>
    <p:sldId id="27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&#1080;&#1090;&#1086;&#1075;&#1086;&#1074;&#1072;&#1103;\&#1061;&#1080;&#1084;&#1080;&#110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&#1080;&#1090;&#1086;&#1075;&#1086;&#1074;&#1072;&#1103;\&#1061;&#1080;&#1084;&#1080;&#110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/>
              <a:t>Биология</a:t>
            </a:r>
            <a:endParaRPr lang="ru-RU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'Page 1'!$AI$9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'Page 1'!$AH$10:$AH$16</c:f>
              <c:strCache>
                <c:ptCount val="7"/>
                <c:pt idx="0">
                  <c:v>90-100</c:v>
                </c:pt>
                <c:pt idx="1">
                  <c:v>80-89</c:v>
                </c:pt>
                <c:pt idx="2">
                  <c:v>70-79</c:v>
                </c:pt>
                <c:pt idx="3">
                  <c:v>60-69</c:v>
                </c:pt>
                <c:pt idx="4">
                  <c:v>50-59</c:v>
                </c:pt>
                <c:pt idx="5">
                  <c:v>36-49</c:v>
                </c:pt>
                <c:pt idx="6">
                  <c:v>менее 36</c:v>
                </c:pt>
              </c:strCache>
            </c:strRef>
          </c:cat>
          <c:val>
            <c:numRef>
              <c:f>'Page 1'!$AI$10:$AI$16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10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B-426C-86A2-6D3E2E137B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80187183"/>
        <c:axId val="2080198415"/>
      </c:barChart>
      <c:catAx>
        <c:axId val="208018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98415"/>
        <c:crosses val="autoZero"/>
        <c:auto val="1"/>
        <c:lblAlgn val="ctr"/>
        <c:lblOffset val="100"/>
        <c:noMultiLvlLbl val="0"/>
      </c:catAx>
      <c:valAx>
        <c:axId val="208019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87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/>
              <a:t>Химия</a:t>
            </a:r>
          </a:p>
        </c:rich>
      </c:tx>
      <c:layout>
        <c:manualLayout>
          <c:xMode val="edge"/>
          <c:yMode val="edge"/>
          <c:x val="0.44279152349135942"/>
          <c:y val="1.8724900342426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3">
                    <a:shade val="85000"/>
                    <a:satMod val="130000"/>
                  </a:schemeClr>
                </a:gs>
                <a:gs pos="34000">
                  <a:schemeClr val="accent3">
                    <a:shade val="87000"/>
                    <a:satMod val="125000"/>
                  </a:schemeClr>
                </a:gs>
                <a:gs pos="70000">
                  <a:schemeClr val="accent3">
                    <a:tint val="100000"/>
                    <a:shade val="90000"/>
                    <a:satMod val="130000"/>
                  </a:schemeClr>
                </a:gs>
                <a:gs pos="100000">
                  <a:schemeClr val="accent3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'Page 1'!$AH$10:$AH$16</c:f>
              <c:strCache>
                <c:ptCount val="7"/>
                <c:pt idx="0">
                  <c:v>90-100</c:v>
                </c:pt>
                <c:pt idx="1">
                  <c:v>80-89</c:v>
                </c:pt>
                <c:pt idx="2">
                  <c:v>70-79</c:v>
                </c:pt>
                <c:pt idx="3">
                  <c:v>60-69</c:v>
                </c:pt>
                <c:pt idx="4">
                  <c:v>50-59</c:v>
                </c:pt>
                <c:pt idx="5">
                  <c:v>36-49</c:v>
                </c:pt>
                <c:pt idx="6">
                  <c:v>менее 36</c:v>
                </c:pt>
              </c:strCache>
            </c:strRef>
          </c:cat>
          <c:val>
            <c:numRef>
              <c:f>'Page 1'!$AJ$10:$AJ$16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F-4C7B-A669-996632487F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2080196335"/>
        <c:axId val="2080197999"/>
      </c:barChart>
      <c:catAx>
        <c:axId val="2080196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97999"/>
        <c:crosses val="autoZero"/>
        <c:auto val="1"/>
        <c:lblAlgn val="ctr"/>
        <c:lblOffset val="100"/>
        <c:noMultiLvlLbl val="0"/>
      </c:catAx>
      <c:valAx>
        <c:axId val="2080197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80196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8B95C2-0814-4649-96C7-3FCDF2AC906D}" type="doc">
      <dgm:prSet loTypeId="urn:microsoft.com/office/officeart/2005/8/layout/target3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23F340B-0A41-47CD-84F8-8B3A2D5F4BA5}">
      <dgm:prSet phldrT="[Текст]" custT="1"/>
      <dgm:spPr/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учебных планов 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09C8E5-18A0-4AD1-ABA9-5CC1C046ADDC}" type="parTrans" cxnId="{7117FCFE-E2E8-4FEB-8627-6B21FF701005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13C35B-2B6F-4B53-82E5-2B8E7C9DEB42}" type="sibTrans" cxnId="{7117FCFE-E2E8-4FEB-8627-6B21FF701005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F3538D-12CC-45D5-9CB0-3B48E49A710E}">
      <dgm:prSet phldrT="[Текст]" custT="1"/>
      <dgm:spPr/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работы с вузами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F2F6C2-0185-494F-B293-BF8132C686CC}" type="parTrans" cxnId="{466C4946-C0CB-4391-90C6-D2BC2CD56E64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525A86-9F67-42DF-9774-8D4EB33C70E0}" type="sibTrans" cxnId="{466C4946-C0CB-4391-90C6-D2BC2CD56E64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8DDD61-6D7F-4894-A7D1-6CB2843949EE}">
      <dgm:prSet phldrT="[Текст]" custT="1"/>
      <dgm:spPr/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Психолого-</a:t>
          </a:r>
          <a:r>
            <a:rPr lang="ru-RU" sz="18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профориентационное</a:t>
          </a: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 сопровождение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8D022F-B4EC-4A6C-AC03-B53FAF027FE8}" type="parTrans" cxnId="{13B47B16-E957-44E8-91B4-29D1D094F1A0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27D3C9-0A2D-4D14-A525-392F3CB68520}" type="sibTrans" cxnId="{13B47B16-E957-44E8-91B4-29D1D094F1A0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8E496F-AABE-40B5-BC4F-4350E44F5A80}">
      <dgm:prSet phldrT="[Текст]" custT="1"/>
      <dgm:spPr/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Участие в конференциях, конкурсах, смотрах, олимпиадах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DDF871-22C2-457E-9B4B-83195B6A876E}" type="parTrans" cxnId="{4E666F90-2D3C-487B-B7C2-783F8D8B0FC2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FE4DAC-B1CB-4F87-BE92-7B81A4DBBBFE}" type="sibTrans" cxnId="{4E666F90-2D3C-487B-B7C2-783F8D8B0FC2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80B9FB-593A-42D8-A8D4-B04EFBC8CE34}">
      <dgm:prSet phldrT="[Текст]" custT="1"/>
      <dgm:spPr/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«Портфолио»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95F76A-829A-4470-94FA-116D28EE2502}" type="parTrans" cxnId="{E4234EBC-6665-49EE-AA52-83CF6FAE0837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906858-2A29-4FA6-B2F4-9973CB8859D7}" type="sibTrans" cxnId="{E4234EBC-6665-49EE-AA52-83CF6FAE0837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DA4C78-8A6B-4575-839D-8596C3415241}">
      <dgm:prSet phldrT="[Текст]" custT="1"/>
      <dgm:spPr/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Подготовка к ЕГЭ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DD39B1-AD96-4A4B-A4C8-3DA6EEE5AE5C}" type="parTrans" cxnId="{EFCE8FB7-922F-4864-9490-0DE13CF699CD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5E1EA3-3AFF-4DE3-B84E-06A56BA4F51A}" type="sibTrans" cxnId="{EFCE8FB7-922F-4864-9490-0DE13CF699CD}">
      <dgm:prSet/>
      <dgm:spPr/>
      <dgm:t>
        <a:bodyPr/>
        <a:lstStyle/>
        <a:p>
          <a:endParaRPr lang="ru-RU" sz="18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9103F1-25DB-41AD-9C34-E06915766DBB}" type="pres">
      <dgm:prSet presAssocID="{488B95C2-0814-4649-96C7-3FCDF2AC906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E6128B-E247-456B-B58E-37D184C8D7AB}" type="pres">
      <dgm:prSet presAssocID="{923F340B-0A41-47CD-84F8-8B3A2D5F4BA5}" presName="circle1" presStyleLbl="node1" presStyleIdx="0" presStyleCnt="6"/>
      <dgm:spPr/>
    </dgm:pt>
    <dgm:pt modelId="{150BF0D0-0B6E-4CB6-AE69-9B77AE765709}" type="pres">
      <dgm:prSet presAssocID="{923F340B-0A41-47CD-84F8-8B3A2D5F4BA5}" presName="space" presStyleCnt="0"/>
      <dgm:spPr/>
    </dgm:pt>
    <dgm:pt modelId="{19B91020-AD95-4EEE-B034-3201C61EE126}" type="pres">
      <dgm:prSet presAssocID="{923F340B-0A41-47CD-84F8-8B3A2D5F4BA5}" presName="rect1" presStyleLbl="alignAcc1" presStyleIdx="0" presStyleCnt="6"/>
      <dgm:spPr/>
      <dgm:t>
        <a:bodyPr/>
        <a:lstStyle/>
        <a:p>
          <a:endParaRPr lang="ru-RU"/>
        </a:p>
      </dgm:t>
    </dgm:pt>
    <dgm:pt modelId="{C8CC6606-CC76-4344-9373-347C8517DB1A}" type="pres">
      <dgm:prSet presAssocID="{9FF3538D-12CC-45D5-9CB0-3B48E49A710E}" presName="vertSpace2" presStyleLbl="node1" presStyleIdx="0" presStyleCnt="6"/>
      <dgm:spPr/>
    </dgm:pt>
    <dgm:pt modelId="{69F5A22D-0D9A-4003-B930-0DA73780BFA7}" type="pres">
      <dgm:prSet presAssocID="{9FF3538D-12CC-45D5-9CB0-3B48E49A710E}" presName="circle2" presStyleLbl="node1" presStyleIdx="1" presStyleCnt="6"/>
      <dgm:spPr/>
    </dgm:pt>
    <dgm:pt modelId="{49A59B5E-E309-4A49-BFCB-A1A51290486F}" type="pres">
      <dgm:prSet presAssocID="{9FF3538D-12CC-45D5-9CB0-3B48E49A710E}" presName="rect2" presStyleLbl="alignAcc1" presStyleIdx="1" presStyleCnt="6"/>
      <dgm:spPr/>
      <dgm:t>
        <a:bodyPr/>
        <a:lstStyle/>
        <a:p>
          <a:endParaRPr lang="ru-RU"/>
        </a:p>
      </dgm:t>
    </dgm:pt>
    <dgm:pt modelId="{651BC3B2-8D87-4EC4-A7E8-800E3E8394D9}" type="pres">
      <dgm:prSet presAssocID="{6A8DDD61-6D7F-4894-A7D1-6CB2843949EE}" presName="vertSpace3" presStyleLbl="node1" presStyleIdx="1" presStyleCnt="6"/>
      <dgm:spPr/>
    </dgm:pt>
    <dgm:pt modelId="{A4EC9320-5DE4-4005-96D0-9FDFF79F5ABB}" type="pres">
      <dgm:prSet presAssocID="{6A8DDD61-6D7F-4894-A7D1-6CB2843949EE}" presName="circle3" presStyleLbl="node1" presStyleIdx="2" presStyleCnt="6"/>
      <dgm:spPr/>
    </dgm:pt>
    <dgm:pt modelId="{2F78107A-B454-4830-A5FE-181CAFA7F371}" type="pres">
      <dgm:prSet presAssocID="{6A8DDD61-6D7F-4894-A7D1-6CB2843949EE}" presName="rect3" presStyleLbl="alignAcc1" presStyleIdx="2" presStyleCnt="6"/>
      <dgm:spPr/>
      <dgm:t>
        <a:bodyPr/>
        <a:lstStyle/>
        <a:p>
          <a:endParaRPr lang="ru-RU"/>
        </a:p>
      </dgm:t>
    </dgm:pt>
    <dgm:pt modelId="{01C5CF5A-B643-41C9-B98D-254E89BDEC09}" type="pres">
      <dgm:prSet presAssocID="{868E496F-AABE-40B5-BC4F-4350E44F5A80}" presName="vertSpace4" presStyleLbl="node1" presStyleIdx="2" presStyleCnt="6"/>
      <dgm:spPr/>
    </dgm:pt>
    <dgm:pt modelId="{9D3CDD58-2617-4373-8690-8AD7C4EFB69A}" type="pres">
      <dgm:prSet presAssocID="{868E496F-AABE-40B5-BC4F-4350E44F5A80}" presName="circle4" presStyleLbl="node1" presStyleIdx="3" presStyleCnt="6"/>
      <dgm:spPr/>
    </dgm:pt>
    <dgm:pt modelId="{38ED685D-DA72-40BB-9E6E-3A2DA41FC0B5}" type="pres">
      <dgm:prSet presAssocID="{868E496F-AABE-40B5-BC4F-4350E44F5A80}" presName="rect4" presStyleLbl="alignAcc1" presStyleIdx="3" presStyleCnt="6"/>
      <dgm:spPr/>
      <dgm:t>
        <a:bodyPr/>
        <a:lstStyle/>
        <a:p>
          <a:endParaRPr lang="ru-RU"/>
        </a:p>
      </dgm:t>
    </dgm:pt>
    <dgm:pt modelId="{1C18A662-99FF-45D8-BE0B-60EE456413A0}" type="pres">
      <dgm:prSet presAssocID="{BF80B9FB-593A-42D8-A8D4-B04EFBC8CE34}" presName="vertSpace5" presStyleLbl="node1" presStyleIdx="3" presStyleCnt="6"/>
      <dgm:spPr/>
    </dgm:pt>
    <dgm:pt modelId="{3C21D628-7CB0-4155-BED9-3C97F81F8A6E}" type="pres">
      <dgm:prSet presAssocID="{BF80B9FB-593A-42D8-A8D4-B04EFBC8CE34}" presName="circle5" presStyleLbl="node1" presStyleIdx="4" presStyleCnt="6"/>
      <dgm:spPr/>
    </dgm:pt>
    <dgm:pt modelId="{87A69320-EB8D-46F9-8C12-C41DDCC95BB3}" type="pres">
      <dgm:prSet presAssocID="{BF80B9FB-593A-42D8-A8D4-B04EFBC8CE34}" presName="rect5" presStyleLbl="alignAcc1" presStyleIdx="4" presStyleCnt="6"/>
      <dgm:spPr/>
      <dgm:t>
        <a:bodyPr/>
        <a:lstStyle/>
        <a:p>
          <a:endParaRPr lang="ru-RU"/>
        </a:p>
      </dgm:t>
    </dgm:pt>
    <dgm:pt modelId="{3988D04C-2D41-4B0D-909B-3A368D4F06BF}" type="pres">
      <dgm:prSet presAssocID="{58DA4C78-8A6B-4575-839D-8596C3415241}" presName="vertSpace6" presStyleLbl="node1" presStyleIdx="4" presStyleCnt="6"/>
      <dgm:spPr/>
    </dgm:pt>
    <dgm:pt modelId="{5011A7D1-2252-4BD2-AD9A-CC49F3A636B4}" type="pres">
      <dgm:prSet presAssocID="{58DA4C78-8A6B-4575-839D-8596C3415241}" presName="circle6" presStyleLbl="node1" presStyleIdx="5" presStyleCnt="6"/>
      <dgm:spPr/>
    </dgm:pt>
    <dgm:pt modelId="{51DA263F-9DA2-4987-8175-2686D7D94748}" type="pres">
      <dgm:prSet presAssocID="{58DA4C78-8A6B-4575-839D-8596C3415241}" presName="rect6" presStyleLbl="alignAcc1" presStyleIdx="5" presStyleCnt="6"/>
      <dgm:spPr/>
      <dgm:t>
        <a:bodyPr/>
        <a:lstStyle/>
        <a:p>
          <a:endParaRPr lang="ru-RU"/>
        </a:p>
      </dgm:t>
    </dgm:pt>
    <dgm:pt modelId="{42771767-EE88-4A75-9F63-7DD8F6E02D97}" type="pres">
      <dgm:prSet presAssocID="{923F340B-0A41-47CD-84F8-8B3A2D5F4BA5}" presName="rect1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CABF85-0570-4658-9DD5-2FBAEFF20D33}" type="pres">
      <dgm:prSet presAssocID="{9FF3538D-12CC-45D5-9CB0-3B48E49A710E}" presName="rect2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B731F-3A59-4C01-9672-4D4A89816231}" type="pres">
      <dgm:prSet presAssocID="{6A8DDD61-6D7F-4894-A7D1-6CB2843949EE}" presName="rect3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579486-2A73-4BCE-B8C7-8B8C656627C3}" type="pres">
      <dgm:prSet presAssocID="{868E496F-AABE-40B5-BC4F-4350E44F5A80}" presName="rect4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F42C54-455C-4997-9D54-C64461BD0538}" type="pres">
      <dgm:prSet presAssocID="{BF80B9FB-593A-42D8-A8D4-B04EFBC8CE34}" presName="rect5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3D064A-E5DB-47D8-BDD6-C5D6982F37BE}" type="pres">
      <dgm:prSet presAssocID="{58DA4C78-8A6B-4575-839D-8596C3415241}" presName="rect6ParTxNoCh" presStyleLbl="alignAcc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07DF44-3E9F-4F11-8D73-FD6A7D3D03D0}" type="presOf" srcId="{BF80B9FB-593A-42D8-A8D4-B04EFBC8CE34}" destId="{87A69320-EB8D-46F9-8C12-C41DDCC95BB3}" srcOrd="0" destOrd="0" presId="urn:microsoft.com/office/officeart/2005/8/layout/target3"/>
    <dgm:cxn modelId="{13B47B16-E957-44E8-91B4-29D1D094F1A0}" srcId="{488B95C2-0814-4649-96C7-3FCDF2AC906D}" destId="{6A8DDD61-6D7F-4894-A7D1-6CB2843949EE}" srcOrd="2" destOrd="0" parTransId="{FD8D022F-B4EC-4A6C-AC03-B53FAF027FE8}" sibTransId="{BF27D3C9-0A2D-4D14-A525-392F3CB68520}"/>
    <dgm:cxn modelId="{3E27E442-113F-4FBA-89A4-93C9C9C306EC}" type="presOf" srcId="{923F340B-0A41-47CD-84F8-8B3A2D5F4BA5}" destId="{19B91020-AD95-4EEE-B034-3201C61EE126}" srcOrd="0" destOrd="0" presId="urn:microsoft.com/office/officeart/2005/8/layout/target3"/>
    <dgm:cxn modelId="{69F2257A-D8A1-499B-AC7C-F0F41B89D74F}" type="presOf" srcId="{923F340B-0A41-47CD-84F8-8B3A2D5F4BA5}" destId="{42771767-EE88-4A75-9F63-7DD8F6E02D97}" srcOrd="1" destOrd="0" presId="urn:microsoft.com/office/officeart/2005/8/layout/target3"/>
    <dgm:cxn modelId="{B5986CC9-02A6-4823-AB12-C9612EF2448F}" type="presOf" srcId="{9FF3538D-12CC-45D5-9CB0-3B48E49A710E}" destId="{49A59B5E-E309-4A49-BFCB-A1A51290486F}" srcOrd="0" destOrd="0" presId="urn:microsoft.com/office/officeart/2005/8/layout/target3"/>
    <dgm:cxn modelId="{4E666F90-2D3C-487B-B7C2-783F8D8B0FC2}" srcId="{488B95C2-0814-4649-96C7-3FCDF2AC906D}" destId="{868E496F-AABE-40B5-BC4F-4350E44F5A80}" srcOrd="3" destOrd="0" parTransId="{DEDDF871-22C2-457E-9B4B-83195B6A876E}" sibTransId="{21FE4DAC-B1CB-4F87-BE92-7B81A4DBBBFE}"/>
    <dgm:cxn modelId="{CAC85CBF-9A93-46F7-9EB6-F2D1DA8AFB6E}" type="presOf" srcId="{6A8DDD61-6D7F-4894-A7D1-6CB2843949EE}" destId="{D0BB731F-3A59-4C01-9672-4D4A89816231}" srcOrd="1" destOrd="0" presId="urn:microsoft.com/office/officeart/2005/8/layout/target3"/>
    <dgm:cxn modelId="{466C4946-C0CB-4391-90C6-D2BC2CD56E64}" srcId="{488B95C2-0814-4649-96C7-3FCDF2AC906D}" destId="{9FF3538D-12CC-45D5-9CB0-3B48E49A710E}" srcOrd="1" destOrd="0" parTransId="{D6F2F6C2-0185-494F-B293-BF8132C686CC}" sibTransId="{B5525A86-9F67-42DF-9774-8D4EB33C70E0}"/>
    <dgm:cxn modelId="{50A12EE5-9D08-4963-B493-286B72853F2D}" type="presOf" srcId="{58DA4C78-8A6B-4575-839D-8596C3415241}" destId="{51DA263F-9DA2-4987-8175-2686D7D94748}" srcOrd="0" destOrd="0" presId="urn:microsoft.com/office/officeart/2005/8/layout/target3"/>
    <dgm:cxn modelId="{7117FCFE-E2E8-4FEB-8627-6B21FF701005}" srcId="{488B95C2-0814-4649-96C7-3FCDF2AC906D}" destId="{923F340B-0A41-47CD-84F8-8B3A2D5F4BA5}" srcOrd="0" destOrd="0" parTransId="{5909C8E5-18A0-4AD1-ABA9-5CC1C046ADDC}" sibTransId="{9B13C35B-2B6F-4B53-82E5-2B8E7C9DEB42}"/>
    <dgm:cxn modelId="{EFCE8FB7-922F-4864-9490-0DE13CF699CD}" srcId="{488B95C2-0814-4649-96C7-3FCDF2AC906D}" destId="{58DA4C78-8A6B-4575-839D-8596C3415241}" srcOrd="5" destOrd="0" parTransId="{60DD39B1-AD96-4A4B-A4C8-3DA6EEE5AE5C}" sibTransId="{BA5E1EA3-3AFF-4DE3-B84E-06A56BA4F51A}"/>
    <dgm:cxn modelId="{C2064F18-7690-4243-A4CF-A05E5A132C96}" type="presOf" srcId="{868E496F-AABE-40B5-BC4F-4350E44F5A80}" destId="{38ED685D-DA72-40BB-9E6E-3A2DA41FC0B5}" srcOrd="0" destOrd="0" presId="urn:microsoft.com/office/officeart/2005/8/layout/target3"/>
    <dgm:cxn modelId="{E4234EBC-6665-49EE-AA52-83CF6FAE0837}" srcId="{488B95C2-0814-4649-96C7-3FCDF2AC906D}" destId="{BF80B9FB-593A-42D8-A8D4-B04EFBC8CE34}" srcOrd="4" destOrd="0" parTransId="{8295F76A-829A-4470-94FA-116D28EE2502}" sibTransId="{79906858-2A29-4FA6-B2F4-9973CB8859D7}"/>
    <dgm:cxn modelId="{48EB713B-0B1C-4316-A68C-93E24D2BD8B8}" type="presOf" srcId="{9FF3538D-12CC-45D5-9CB0-3B48E49A710E}" destId="{A3CABF85-0570-4658-9DD5-2FBAEFF20D33}" srcOrd="1" destOrd="0" presId="urn:microsoft.com/office/officeart/2005/8/layout/target3"/>
    <dgm:cxn modelId="{11DCC9CC-9B3E-4719-AAAE-DE445680BB65}" type="presOf" srcId="{6A8DDD61-6D7F-4894-A7D1-6CB2843949EE}" destId="{2F78107A-B454-4830-A5FE-181CAFA7F371}" srcOrd="0" destOrd="0" presId="urn:microsoft.com/office/officeart/2005/8/layout/target3"/>
    <dgm:cxn modelId="{EB18A527-25DD-440E-BA11-ACBA5B971672}" type="presOf" srcId="{BF80B9FB-593A-42D8-A8D4-B04EFBC8CE34}" destId="{C3F42C54-455C-4997-9D54-C64461BD0538}" srcOrd="1" destOrd="0" presId="urn:microsoft.com/office/officeart/2005/8/layout/target3"/>
    <dgm:cxn modelId="{B4373AA6-3A07-452B-9A00-4CF34EAF9AE6}" type="presOf" srcId="{488B95C2-0814-4649-96C7-3FCDF2AC906D}" destId="{699103F1-25DB-41AD-9C34-E06915766DBB}" srcOrd="0" destOrd="0" presId="urn:microsoft.com/office/officeart/2005/8/layout/target3"/>
    <dgm:cxn modelId="{B8BC1874-9C97-4246-862C-2FAF1F32509B}" type="presOf" srcId="{868E496F-AABE-40B5-BC4F-4350E44F5A80}" destId="{F6579486-2A73-4BCE-B8C7-8B8C656627C3}" srcOrd="1" destOrd="0" presId="urn:microsoft.com/office/officeart/2005/8/layout/target3"/>
    <dgm:cxn modelId="{49CF30EB-53C5-46A9-BD34-B71786DB507A}" type="presOf" srcId="{58DA4C78-8A6B-4575-839D-8596C3415241}" destId="{BF3D064A-E5DB-47D8-BDD6-C5D6982F37BE}" srcOrd="1" destOrd="0" presId="urn:microsoft.com/office/officeart/2005/8/layout/target3"/>
    <dgm:cxn modelId="{59690E72-02E1-4790-B166-CD3434E931A5}" type="presParOf" srcId="{699103F1-25DB-41AD-9C34-E06915766DBB}" destId="{A7E6128B-E247-456B-B58E-37D184C8D7AB}" srcOrd="0" destOrd="0" presId="urn:microsoft.com/office/officeart/2005/8/layout/target3"/>
    <dgm:cxn modelId="{508DDA42-C988-4018-8ACB-FE7F9BCCB74B}" type="presParOf" srcId="{699103F1-25DB-41AD-9C34-E06915766DBB}" destId="{150BF0D0-0B6E-4CB6-AE69-9B77AE765709}" srcOrd="1" destOrd="0" presId="urn:microsoft.com/office/officeart/2005/8/layout/target3"/>
    <dgm:cxn modelId="{C023FBFE-79F2-4DEC-AD3C-08B7948AF044}" type="presParOf" srcId="{699103F1-25DB-41AD-9C34-E06915766DBB}" destId="{19B91020-AD95-4EEE-B034-3201C61EE126}" srcOrd="2" destOrd="0" presId="urn:microsoft.com/office/officeart/2005/8/layout/target3"/>
    <dgm:cxn modelId="{1D4E0203-7CBC-4E27-B598-F320ECC13B8B}" type="presParOf" srcId="{699103F1-25DB-41AD-9C34-E06915766DBB}" destId="{C8CC6606-CC76-4344-9373-347C8517DB1A}" srcOrd="3" destOrd="0" presId="urn:microsoft.com/office/officeart/2005/8/layout/target3"/>
    <dgm:cxn modelId="{82DD2D08-AFE1-4A8A-84F8-2DF13D634A62}" type="presParOf" srcId="{699103F1-25DB-41AD-9C34-E06915766DBB}" destId="{69F5A22D-0D9A-4003-B930-0DA73780BFA7}" srcOrd="4" destOrd="0" presId="urn:microsoft.com/office/officeart/2005/8/layout/target3"/>
    <dgm:cxn modelId="{E424459D-D27C-48C3-B4F2-172BC7A7B481}" type="presParOf" srcId="{699103F1-25DB-41AD-9C34-E06915766DBB}" destId="{49A59B5E-E309-4A49-BFCB-A1A51290486F}" srcOrd="5" destOrd="0" presId="urn:microsoft.com/office/officeart/2005/8/layout/target3"/>
    <dgm:cxn modelId="{ECF566A5-00D9-4F85-A1E1-7AB0E5711920}" type="presParOf" srcId="{699103F1-25DB-41AD-9C34-E06915766DBB}" destId="{651BC3B2-8D87-4EC4-A7E8-800E3E8394D9}" srcOrd="6" destOrd="0" presId="urn:microsoft.com/office/officeart/2005/8/layout/target3"/>
    <dgm:cxn modelId="{92171FA2-1037-4908-896C-F6C10CBDDB0E}" type="presParOf" srcId="{699103F1-25DB-41AD-9C34-E06915766DBB}" destId="{A4EC9320-5DE4-4005-96D0-9FDFF79F5ABB}" srcOrd="7" destOrd="0" presId="urn:microsoft.com/office/officeart/2005/8/layout/target3"/>
    <dgm:cxn modelId="{735ADFFD-0067-46E5-B038-7D198C622004}" type="presParOf" srcId="{699103F1-25DB-41AD-9C34-E06915766DBB}" destId="{2F78107A-B454-4830-A5FE-181CAFA7F371}" srcOrd="8" destOrd="0" presId="urn:microsoft.com/office/officeart/2005/8/layout/target3"/>
    <dgm:cxn modelId="{114995CB-A0E3-4B7C-8FF2-B8E1A07E2CF3}" type="presParOf" srcId="{699103F1-25DB-41AD-9C34-E06915766DBB}" destId="{01C5CF5A-B643-41C9-B98D-254E89BDEC09}" srcOrd="9" destOrd="0" presId="urn:microsoft.com/office/officeart/2005/8/layout/target3"/>
    <dgm:cxn modelId="{57D86446-A6A4-47FC-95FA-BFC7BFE60D2C}" type="presParOf" srcId="{699103F1-25DB-41AD-9C34-E06915766DBB}" destId="{9D3CDD58-2617-4373-8690-8AD7C4EFB69A}" srcOrd="10" destOrd="0" presId="urn:microsoft.com/office/officeart/2005/8/layout/target3"/>
    <dgm:cxn modelId="{4D53B665-A604-4485-830E-8C97B83E32BE}" type="presParOf" srcId="{699103F1-25DB-41AD-9C34-E06915766DBB}" destId="{38ED685D-DA72-40BB-9E6E-3A2DA41FC0B5}" srcOrd="11" destOrd="0" presId="urn:microsoft.com/office/officeart/2005/8/layout/target3"/>
    <dgm:cxn modelId="{4FC4F257-85EC-4F78-A832-3EBD92F22DB5}" type="presParOf" srcId="{699103F1-25DB-41AD-9C34-E06915766DBB}" destId="{1C18A662-99FF-45D8-BE0B-60EE456413A0}" srcOrd="12" destOrd="0" presId="urn:microsoft.com/office/officeart/2005/8/layout/target3"/>
    <dgm:cxn modelId="{1CAD2F39-EEFB-4EA1-B285-68BCF1421D34}" type="presParOf" srcId="{699103F1-25DB-41AD-9C34-E06915766DBB}" destId="{3C21D628-7CB0-4155-BED9-3C97F81F8A6E}" srcOrd="13" destOrd="0" presId="urn:microsoft.com/office/officeart/2005/8/layout/target3"/>
    <dgm:cxn modelId="{B8AD8409-740F-45AC-A9B8-63B02990C58E}" type="presParOf" srcId="{699103F1-25DB-41AD-9C34-E06915766DBB}" destId="{87A69320-EB8D-46F9-8C12-C41DDCC95BB3}" srcOrd="14" destOrd="0" presId="urn:microsoft.com/office/officeart/2005/8/layout/target3"/>
    <dgm:cxn modelId="{30BB13CE-8F12-4DAA-BB33-80CFC5146ACF}" type="presParOf" srcId="{699103F1-25DB-41AD-9C34-E06915766DBB}" destId="{3988D04C-2D41-4B0D-909B-3A368D4F06BF}" srcOrd="15" destOrd="0" presId="urn:microsoft.com/office/officeart/2005/8/layout/target3"/>
    <dgm:cxn modelId="{6E28645A-BF70-463D-972D-3D39DBD6B574}" type="presParOf" srcId="{699103F1-25DB-41AD-9C34-E06915766DBB}" destId="{5011A7D1-2252-4BD2-AD9A-CC49F3A636B4}" srcOrd="16" destOrd="0" presId="urn:microsoft.com/office/officeart/2005/8/layout/target3"/>
    <dgm:cxn modelId="{A11C564C-A1F1-46B8-94A3-FD22D5806AC8}" type="presParOf" srcId="{699103F1-25DB-41AD-9C34-E06915766DBB}" destId="{51DA263F-9DA2-4987-8175-2686D7D94748}" srcOrd="17" destOrd="0" presId="urn:microsoft.com/office/officeart/2005/8/layout/target3"/>
    <dgm:cxn modelId="{44AF8D45-5643-4185-A10B-E70E2ACE8CDC}" type="presParOf" srcId="{699103F1-25DB-41AD-9C34-E06915766DBB}" destId="{42771767-EE88-4A75-9F63-7DD8F6E02D97}" srcOrd="18" destOrd="0" presId="urn:microsoft.com/office/officeart/2005/8/layout/target3"/>
    <dgm:cxn modelId="{44BE0FC2-9C38-485B-B387-FB457EF72A89}" type="presParOf" srcId="{699103F1-25DB-41AD-9C34-E06915766DBB}" destId="{A3CABF85-0570-4658-9DD5-2FBAEFF20D33}" srcOrd="19" destOrd="0" presId="urn:microsoft.com/office/officeart/2005/8/layout/target3"/>
    <dgm:cxn modelId="{D7568CC8-D391-4E82-AD78-505E02C96AAB}" type="presParOf" srcId="{699103F1-25DB-41AD-9C34-E06915766DBB}" destId="{D0BB731F-3A59-4C01-9672-4D4A89816231}" srcOrd="20" destOrd="0" presId="urn:microsoft.com/office/officeart/2005/8/layout/target3"/>
    <dgm:cxn modelId="{7F9D2FE7-A083-4194-854B-06F16F21F4F0}" type="presParOf" srcId="{699103F1-25DB-41AD-9C34-E06915766DBB}" destId="{F6579486-2A73-4BCE-B8C7-8B8C656627C3}" srcOrd="21" destOrd="0" presId="urn:microsoft.com/office/officeart/2005/8/layout/target3"/>
    <dgm:cxn modelId="{B9FB5837-A7A0-4F8C-8C7A-937A94700DF6}" type="presParOf" srcId="{699103F1-25DB-41AD-9C34-E06915766DBB}" destId="{C3F42C54-455C-4997-9D54-C64461BD0538}" srcOrd="22" destOrd="0" presId="urn:microsoft.com/office/officeart/2005/8/layout/target3"/>
    <dgm:cxn modelId="{80530D2D-F3BE-4DF0-8074-05D416432440}" type="presParOf" srcId="{699103F1-25DB-41AD-9C34-E06915766DBB}" destId="{BF3D064A-E5DB-47D8-BDD6-C5D6982F37BE}" srcOrd="2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803C8-5021-436E-85BB-A40A5A25F346}" type="doc">
      <dgm:prSet loTypeId="urn:microsoft.com/office/officeart/2005/8/layout/hierarchy2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E21D7C8-9827-4505-BFDF-343C9179CF46}">
      <dgm:prSet phldrT="[Текст]" custT="1"/>
      <dgm:spPr/>
      <dgm:t>
        <a:bodyPr/>
        <a:lstStyle/>
        <a:p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МАОУ «Школа № 60»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D7E14B-2514-4A9F-B8AD-AA1DA09BBCAF}" type="parTrans" cxnId="{E2BA1E82-D115-447B-B582-D51B7C60E97A}">
      <dgm:prSet/>
      <dgm:spPr/>
      <dgm:t>
        <a:bodyPr/>
        <a:lstStyle/>
        <a:p>
          <a:endParaRPr lang="ru-RU" sz="1400"/>
        </a:p>
      </dgm:t>
    </dgm:pt>
    <dgm:pt modelId="{E474AC68-5F41-4D72-BBB9-E3A32AE9B8B6}" type="sibTrans" cxnId="{E2BA1E82-D115-447B-B582-D51B7C60E97A}">
      <dgm:prSet/>
      <dgm:spPr/>
      <dgm:t>
        <a:bodyPr/>
        <a:lstStyle/>
        <a:p>
          <a:endParaRPr lang="ru-RU" sz="1400"/>
        </a:p>
      </dgm:t>
    </dgm:pt>
    <dgm:pt modelId="{869C3EE3-AB41-4991-A084-F17E2B645EAA}">
      <dgm:prSet phldrT="[Текст]" custT="1"/>
      <dgm:spPr/>
      <dgm:t>
        <a:bodyPr/>
        <a:lstStyle/>
        <a:p>
          <a:r>
            <a:rPr lang="ru-RU" sz="1600" b="1" dirty="0" smtClean="0"/>
            <a:t>Базовая школа РАН</a:t>
          </a:r>
          <a:endParaRPr lang="ru-RU" sz="1600" b="1" dirty="0"/>
        </a:p>
      </dgm:t>
    </dgm:pt>
    <dgm:pt modelId="{90FE678F-281A-4E3D-A4BB-2597C39A7479}" type="parTrans" cxnId="{E0515310-08F5-490B-BA23-F2A0A92FC1EF}">
      <dgm:prSet custT="1"/>
      <dgm:spPr/>
      <dgm:t>
        <a:bodyPr/>
        <a:lstStyle/>
        <a:p>
          <a:endParaRPr lang="ru-RU" sz="1400"/>
        </a:p>
      </dgm:t>
    </dgm:pt>
    <dgm:pt modelId="{422ED690-5DBD-4453-A122-1B4841F6A8D5}" type="sibTrans" cxnId="{E0515310-08F5-490B-BA23-F2A0A92FC1EF}">
      <dgm:prSet/>
      <dgm:spPr/>
      <dgm:t>
        <a:bodyPr/>
        <a:lstStyle/>
        <a:p>
          <a:endParaRPr lang="ru-RU" sz="1400"/>
        </a:p>
      </dgm:t>
    </dgm:pt>
    <dgm:pt modelId="{D911AD4C-4A82-4B6B-8262-EB49125C1C07}">
      <dgm:prSet phldrT="[Текст]" custT="1"/>
      <dgm:spPr/>
      <dgm:t>
        <a:bodyPr/>
        <a:lstStyle/>
        <a:p>
          <a:r>
            <a:rPr lang="ru-RU" sz="1600" b="1" dirty="0" smtClean="0"/>
            <a:t>Член Консорциума по развитию школьного инженерно-технологического образования в РФ</a:t>
          </a:r>
          <a:endParaRPr lang="ru-RU" sz="1600" b="1" dirty="0"/>
        </a:p>
      </dgm:t>
    </dgm:pt>
    <dgm:pt modelId="{3A95847D-D1ED-4843-9957-68383681B759}" type="parTrans" cxnId="{5D3C13DE-0885-4670-B7BB-6AA985E991A0}">
      <dgm:prSet custT="1"/>
      <dgm:spPr/>
      <dgm:t>
        <a:bodyPr/>
        <a:lstStyle/>
        <a:p>
          <a:endParaRPr lang="ru-RU" sz="1400"/>
        </a:p>
      </dgm:t>
    </dgm:pt>
    <dgm:pt modelId="{8324DB53-8FB1-45B2-9800-FA269DE4C50F}" type="sibTrans" cxnId="{5D3C13DE-0885-4670-B7BB-6AA985E991A0}">
      <dgm:prSet/>
      <dgm:spPr/>
      <dgm:t>
        <a:bodyPr/>
        <a:lstStyle/>
        <a:p>
          <a:endParaRPr lang="ru-RU" sz="1400"/>
        </a:p>
      </dgm:t>
    </dgm:pt>
    <dgm:pt modelId="{2B653941-A166-4707-AC2A-1028A673E66D}">
      <dgm:prSet phldrT="[Текст]" custT="1"/>
      <dgm:spPr/>
      <dgm:t>
        <a:bodyPr/>
        <a:lstStyle/>
        <a:p>
          <a:r>
            <a:rPr lang="ru-RU" sz="1600" b="1" dirty="0" smtClean="0"/>
            <a:t>Член Ассоциации школьного кластера по содействию развитию инженерного образования среди молодежи и опережающей подготовке технологических лидеров</a:t>
          </a:r>
        </a:p>
      </dgm:t>
    </dgm:pt>
    <dgm:pt modelId="{AFA10EF7-349F-4D93-AF7D-1FCE85D0D09B}" type="parTrans" cxnId="{05531E33-515A-477D-B7CB-B904FDA59B35}">
      <dgm:prSet custT="1"/>
      <dgm:spPr/>
      <dgm:t>
        <a:bodyPr/>
        <a:lstStyle/>
        <a:p>
          <a:endParaRPr lang="ru-RU" sz="1400"/>
        </a:p>
      </dgm:t>
    </dgm:pt>
    <dgm:pt modelId="{5F1616AF-2AE7-44C8-AC89-20CCF73166CF}" type="sibTrans" cxnId="{05531E33-515A-477D-B7CB-B904FDA59B35}">
      <dgm:prSet/>
      <dgm:spPr/>
      <dgm:t>
        <a:bodyPr/>
        <a:lstStyle/>
        <a:p>
          <a:endParaRPr lang="ru-RU" sz="1400"/>
        </a:p>
      </dgm:t>
    </dgm:pt>
    <dgm:pt modelId="{EA4778C5-8C52-4F2E-9237-651F805DAA5A}">
      <dgm:prSet phldrT="[Текст]" custT="1"/>
      <dgm:spPr/>
      <dgm:t>
        <a:bodyPr/>
        <a:lstStyle/>
        <a:p>
          <a:r>
            <a:rPr lang="ru-RU" sz="1600" b="1" dirty="0" smtClean="0"/>
            <a:t>Школа –ассоциированный партнер «Сириус»</a:t>
          </a:r>
        </a:p>
      </dgm:t>
    </dgm:pt>
    <dgm:pt modelId="{24718D1C-A2C8-4EE8-A0EC-136DF89130AE}" type="parTrans" cxnId="{6BC3738A-17B2-4DE4-BF68-05D000948C5C}">
      <dgm:prSet custT="1"/>
      <dgm:spPr/>
      <dgm:t>
        <a:bodyPr/>
        <a:lstStyle/>
        <a:p>
          <a:endParaRPr lang="ru-RU" sz="1400"/>
        </a:p>
      </dgm:t>
    </dgm:pt>
    <dgm:pt modelId="{74B8F4F8-7148-4A63-A54B-21BFF2BAD30F}" type="sibTrans" cxnId="{6BC3738A-17B2-4DE4-BF68-05D000948C5C}">
      <dgm:prSet/>
      <dgm:spPr/>
      <dgm:t>
        <a:bodyPr/>
        <a:lstStyle/>
        <a:p>
          <a:endParaRPr lang="ru-RU" sz="1400"/>
        </a:p>
      </dgm:t>
    </dgm:pt>
    <dgm:pt modelId="{180F3D90-BC12-4A9B-A12F-9B4CFD3D779B}" type="pres">
      <dgm:prSet presAssocID="{477803C8-5021-436E-85BB-A40A5A25F34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FCE183-8D22-47D3-AD0E-E7522B08A921}" type="pres">
      <dgm:prSet presAssocID="{5E21D7C8-9827-4505-BFDF-343C9179CF46}" presName="root1" presStyleCnt="0"/>
      <dgm:spPr/>
    </dgm:pt>
    <dgm:pt modelId="{BCF4D3FA-28ED-449D-B269-4225ACF68D5B}" type="pres">
      <dgm:prSet presAssocID="{5E21D7C8-9827-4505-BFDF-343C9179CF46}" presName="LevelOneTextNode" presStyleLbl="node0" presStyleIdx="0" presStyleCnt="1" custScaleX="1458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ACBF2E-26FF-46AC-9300-C4C899F50F4B}" type="pres">
      <dgm:prSet presAssocID="{5E21D7C8-9827-4505-BFDF-343C9179CF46}" presName="level2hierChild" presStyleCnt="0"/>
      <dgm:spPr/>
    </dgm:pt>
    <dgm:pt modelId="{4EA91634-5320-4D50-8735-F855098C15D8}" type="pres">
      <dgm:prSet presAssocID="{90FE678F-281A-4E3D-A4BB-2597C39A7479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B4336CFD-A91F-4E6B-8F33-843DB24B62C5}" type="pres">
      <dgm:prSet presAssocID="{90FE678F-281A-4E3D-A4BB-2597C39A7479}" presName="connTx" presStyleLbl="parChTrans1D2" presStyleIdx="0" presStyleCnt="4"/>
      <dgm:spPr/>
      <dgm:t>
        <a:bodyPr/>
        <a:lstStyle/>
        <a:p>
          <a:endParaRPr lang="ru-RU"/>
        </a:p>
      </dgm:t>
    </dgm:pt>
    <dgm:pt modelId="{86F798AB-7E2A-4706-9F75-B2FF14CF11E9}" type="pres">
      <dgm:prSet presAssocID="{869C3EE3-AB41-4991-A084-F17E2B645EAA}" presName="root2" presStyleCnt="0"/>
      <dgm:spPr/>
    </dgm:pt>
    <dgm:pt modelId="{F45ECA79-E464-4E6B-911F-1D5F5257DC74}" type="pres">
      <dgm:prSet presAssocID="{869C3EE3-AB41-4991-A084-F17E2B645EAA}" presName="LevelTwoTextNode" presStyleLbl="node2" presStyleIdx="0" presStyleCnt="4" custScaleX="3150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C125C8-C71C-442F-A11B-CC7589732EB5}" type="pres">
      <dgm:prSet presAssocID="{869C3EE3-AB41-4991-A084-F17E2B645EAA}" presName="level3hierChild" presStyleCnt="0"/>
      <dgm:spPr/>
    </dgm:pt>
    <dgm:pt modelId="{0D4AA156-A035-4BE8-A572-8E4A2C41730F}" type="pres">
      <dgm:prSet presAssocID="{3A95847D-D1ED-4843-9957-68383681B759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C084266D-1DE3-4B1F-AC54-FA085554FF07}" type="pres">
      <dgm:prSet presAssocID="{3A95847D-D1ED-4843-9957-68383681B759}" presName="connTx" presStyleLbl="parChTrans1D2" presStyleIdx="1" presStyleCnt="4"/>
      <dgm:spPr/>
      <dgm:t>
        <a:bodyPr/>
        <a:lstStyle/>
        <a:p>
          <a:endParaRPr lang="ru-RU"/>
        </a:p>
      </dgm:t>
    </dgm:pt>
    <dgm:pt modelId="{3DAD8C09-C3A4-4465-B1E2-6E46F43B67C8}" type="pres">
      <dgm:prSet presAssocID="{D911AD4C-4A82-4B6B-8262-EB49125C1C07}" presName="root2" presStyleCnt="0"/>
      <dgm:spPr/>
    </dgm:pt>
    <dgm:pt modelId="{09EB0273-8DEF-45E0-BA2F-85A7D2C75CE6}" type="pres">
      <dgm:prSet presAssocID="{D911AD4C-4A82-4B6B-8262-EB49125C1C07}" presName="LevelTwoTextNode" presStyleLbl="node2" presStyleIdx="1" presStyleCnt="4" custScaleX="3150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D8869C-D43E-49C8-A618-EBE55A7189FD}" type="pres">
      <dgm:prSet presAssocID="{D911AD4C-4A82-4B6B-8262-EB49125C1C07}" presName="level3hierChild" presStyleCnt="0"/>
      <dgm:spPr/>
    </dgm:pt>
    <dgm:pt modelId="{C7D53140-59E4-4DB5-9046-8EE5408622ED}" type="pres">
      <dgm:prSet presAssocID="{AFA10EF7-349F-4D93-AF7D-1FCE85D0D09B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80C1821B-0DEA-408A-B4B9-1E06B00C19E2}" type="pres">
      <dgm:prSet presAssocID="{AFA10EF7-349F-4D93-AF7D-1FCE85D0D09B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FE1DF7C-1381-431B-B540-2F8642BEF368}" type="pres">
      <dgm:prSet presAssocID="{2B653941-A166-4707-AC2A-1028A673E66D}" presName="root2" presStyleCnt="0"/>
      <dgm:spPr/>
    </dgm:pt>
    <dgm:pt modelId="{BF38B9C7-8FFF-4225-BC17-E86986E66901}" type="pres">
      <dgm:prSet presAssocID="{2B653941-A166-4707-AC2A-1028A673E66D}" presName="LevelTwoTextNode" presStyleLbl="node2" presStyleIdx="2" presStyleCnt="4" custScaleX="3150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324C20-8F97-4BC4-AF80-B73A1B8FE117}" type="pres">
      <dgm:prSet presAssocID="{2B653941-A166-4707-AC2A-1028A673E66D}" presName="level3hierChild" presStyleCnt="0"/>
      <dgm:spPr/>
    </dgm:pt>
    <dgm:pt modelId="{A8E916A2-3BF6-431C-A08B-FBE4B01DEE78}" type="pres">
      <dgm:prSet presAssocID="{24718D1C-A2C8-4EE8-A0EC-136DF89130AE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85282BCB-F016-41AE-9A05-B98C8902B234}" type="pres">
      <dgm:prSet presAssocID="{24718D1C-A2C8-4EE8-A0EC-136DF89130AE}" presName="connTx" presStyleLbl="parChTrans1D2" presStyleIdx="3" presStyleCnt="4"/>
      <dgm:spPr/>
      <dgm:t>
        <a:bodyPr/>
        <a:lstStyle/>
        <a:p>
          <a:endParaRPr lang="ru-RU"/>
        </a:p>
      </dgm:t>
    </dgm:pt>
    <dgm:pt modelId="{87121157-E34A-40D9-998E-8DEE36B363F4}" type="pres">
      <dgm:prSet presAssocID="{EA4778C5-8C52-4F2E-9237-651F805DAA5A}" presName="root2" presStyleCnt="0"/>
      <dgm:spPr/>
    </dgm:pt>
    <dgm:pt modelId="{0FD1B4F5-9555-45A6-A64C-A1EB00DD8308}" type="pres">
      <dgm:prSet presAssocID="{EA4778C5-8C52-4F2E-9237-651F805DAA5A}" presName="LevelTwoTextNode" presStyleLbl="node2" presStyleIdx="3" presStyleCnt="4" custScaleX="3150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D665E0-4C8D-4778-89F2-D9477D014F06}" type="pres">
      <dgm:prSet presAssocID="{EA4778C5-8C52-4F2E-9237-651F805DAA5A}" presName="level3hierChild" presStyleCnt="0"/>
      <dgm:spPr/>
    </dgm:pt>
  </dgm:ptLst>
  <dgm:cxnLst>
    <dgm:cxn modelId="{5D3C13DE-0885-4670-B7BB-6AA985E991A0}" srcId="{5E21D7C8-9827-4505-BFDF-343C9179CF46}" destId="{D911AD4C-4A82-4B6B-8262-EB49125C1C07}" srcOrd="1" destOrd="0" parTransId="{3A95847D-D1ED-4843-9957-68383681B759}" sibTransId="{8324DB53-8FB1-45B2-9800-FA269DE4C50F}"/>
    <dgm:cxn modelId="{6BC3738A-17B2-4DE4-BF68-05D000948C5C}" srcId="{5E21D7C8-9827-4505-BFDF-343C9179CF46}" destId="{EA4778C5-8C52-4F2E-9237-651F805DAA5A}" srcOrd="3" destOrd="0" parTransId="{24718D1C-A2C8-4EE8-A0EC-136DF89130AE}" sibTransId="{74B8F4F8-7148-4A63-A54B-21BFF2BAD30F}"/>
    <dgm:cxn modelId="{13CC99AF-2EA3-4947-B35B-E889601B87B9}" type="presOf" srcId="{AFA10EF7-349F-4D93-AF7D-1FCE85D0D09B}" destId="{C7D53140-59E4-4DB5-9046-8EE5408622ED}" srcOrd="0" destOrd="0" presId="urn:microsoft.com/office/officeart/2005/8/layout/hierarchy2"/>
    <dgm:cxn modelId="{1F29D8F4-76FB-41EA-B796-27DFE62E3A86}" type="presOf" srcId="{5E21D7C8-9827-4505-BFDF-343C9179CF46}" destId="{BCF4D3FA-28ED-449D-B269-4225ACF68D5B}" srcOrd="0" destOrd="0" presId="urn:microsoft.com/office/officeart/2005/8/layout/hierarchy2"/>
    <dgm:cxn modelId="{3E9A70AB-4A06-4445-BF02-D14C48CDB497}" type="presOf" srcId="{AFA10EF7-349F-4D93-AF7D-1FCE85D0D09B}" destId="{80C1821B-0DEA-408A-B4B9-1E06B00C19E2}" srcOrd="1" destOrd="0" presId="urn:microsoft.com/office/officeart/2005/8/layout/hierarchy2"/>
    <dgm:cxn modelId="{3DEAF827-5635-4D3C-9889-7D41A5E4E45C}" type="presOf" srcId="{EA4778C5-8C52-4F2E-9237-651F805DAA5A}" destId="{0FD1B4F5-9555-45A6-A64C-A1EB00DD8308}" srcOrd="0" destOrd="0" presId="urn:microsoft.com/office/officeart/2005/8/layout/hierarchy2"/>
    <dgm:cxn modelId="{05531E33-515A-477D-B7CB-B904FDA59B35}" srcId="{5E21D7C8-9827-4505-BFDF-343C9179CF46}" destId="{2B653941-A166-4707-AC2A-1028A673E66D}" srcOrd="2" destOrd="0" parTransId="{AFA10EF7-349F-4D93-AF7D-1FCE85D0D09B}" sibTransId="{5F1616AF-2AE7-44C8-AC89-20CCF73166CF}"/>
    <dgm:cxn modelId="{E2BA1E82-D115-447B-B582-D51B7C60E97A}" srcId="{477803C8-5021-436E-85BB-A40A5A25F346}" destId="{5E21D7C8-9827-4505-BFDF-343C9179CF46}" srcOrd="0" destOrd="0" parTransId="{B6D7E14B-2514-4A9F-B8AD-AA1DA09BBCAF}" sibTransId="{E474AC68-5F41-4D72-BBB9-E3A32AE9B8B6}"/>
    <dgm:cxn modelId="{2461A477-7C55-4B08-BC93-A7ABBD5D9CA3}" type="presOf" srcId="{90FE678F-281A-4E3D-A4BB-2597C39A7479}" destId="{4EA91634-5320-4D50-8735-F855098C15D8}" srcOrd="0" destOrd="0" presId="urn:microsoft.com/office/officeart/2005/8/layout/hierarchy2"/>
    <dgm:cxn modelId="{236BECF7-7DC1-4906-A947-42D62A2564F5}" type="presOf" srcId="{2B653941-A166-4707-AC2A-1028A673E66D}" destId="{BF38B9C7-8FFF-4225-BC17-E86986E66901}" srcOrd="0" destOrd="0" presId="urn:microsoft.com/office/officeart/2005/8/layout/hierarchy2"/>
    <dgm:cxn modelId="{F2412F74-07C9-4FEF-A80E-86C96D045DA7}" type="presOf" srcId="{477803C8-5021-436E-85BB-A40A5A25F346}" destId="{180F3D90-BC12-4A9B-A12F-9B4CFD3D779B}" srcOrd="0" destOrd="0" presId="urn:microsoft.com/office/officeart/2005/8/layout/hierarchy2"/>
    <dgm:cxn modelId="{2F8ED01A-E246-4DD3-B765-B695EE1884C8}" type="presOf" srcId="{24718D1C-A2C8-4EE8-A0EC-136DF89130AE}" destId="{A8E916A2-3BF6-431C-A08B-FBE4B01DEE78}" srcOrd="0" destOrd="0" presId="urn:microsoft.com/office/officeart/2005/8/layout/hierarchy2"/>
    <dgm:cxn modelId="{8DEA77B9-0829-405B-BBA1-7FD23598FC7B}" type="presOf" srcId="{869C3EE3-AB41-4991-A084-F17E2B645EAA}" destId="{F45ECA79-E464-4E6B-911F-1D5F5257DC74}" srcOrd="0" destOrd="0" presId="urn:microsoft.com/office/officeart/2005/8/layout/hierarchy2"/>
    <dgm:cxn modelId="{92968572-C130-4523-B513-D79CEC4C8ADD}" type="presOf" srcId="{3A95847D-D1ED-4843-9957-68383681B759}" destId="{0D4AA156-A035-4BE8-A572-8E4A2C41730F}" srcOrd="0" destOrd="0" presId="urn:microsoft.com/office/officeart/2005/8/layout/hierarchy2"/>
    <dgm:cxn modelId="{9775523B-5AAD-485C-B39B-DB106E4F3465}" type="presOf" srcId="{3A95847D-D1ED-4843-9957-68383681B759}" destId="{C084266D-1DE3-4B1F-AC54-FA085554FF07}" srcOrd="1" destOrd="0" presId="urn:microsoft.com/office/officeart/2005/8/layout/hierarchy2"/>
    <dgm:cxn modelId="{26E38149-7765-4B04-8328-56AC05E0F6E5}" type="presOf" srcId="{90FE678F-281A-4E3D-A4BB-2597C39A7479}" destId="{B4336CFD-A91F-4E6B-8F33-843DB24B62C5}" srcOrd="1" destOrd="0" presId="urn:microsoft.com/office/officeart/2005/8/layout/hierarchy2"/>
    <dgm:cxn modelId="{91615466-DD9F-4DF1-B8A6-2B50BD8F128D}" type="presOf" srcId="{24718D1C-A2C8-4EE8-A0EC-136DF89130AE}" destId="{85282BCB-F016-41AE-9A05-B98C8902B234}" srcOrd="1" destOrd="0" presId="urn:microsoft.com/office/officeart/2005/8/layout/hierarchy2"/>
    <dgm:cxn modelId="{DA23C39F-7DFA-4ABA-8E4B-72C7E249360A}" type="presOf" srcId="{D911AD4C-4A82-4B6B-8262-EB49125C1C07}" destId="{09EB0273-8DEF-45E0-BA2F-85A7D2C75CE6}" srcOrd="0" destOrd="0" presId="urn:microsoft.com/office/officeart/2005/8/layout/hierarchy2"/>
    <dgm:cxn modelId="{E0515310-08F5-490B-BA23-F2A0A92FC1EF}" srcId="{5E21D7C8-9827-4505-BFDF-343C9179CF46}" destId="{869C3EE3-AB41-4991-A084-F17E2B645EAA}" srcOrd="0" destOrd="0" parTransId="{90FE678F-281A-4E3D-A4BB-2597C39A7479}" sibTransId="{422ED690-5DBD-4453-A122-1B4841F6A8D5}"/>
    <dgm:cxn modelId="{9CCFDA12-C723-429C-986D-DCA04979454E}" type="presParOf" srcId="{180F3D90-BC12-4A9B-A12F-9B4CFD3D779B}" destId="{3EFCE183-8D22-47D3-AD0E-E7522B08A921}" srcOrd="0" destOrd="0" presId="urn:microsoft.com/office/officeart/2005/8/layout/hierarchy2"/>
    <dgm:cxn modelId="{0C31559C-33AE-460F-8D21-11512619B10F}" type="presParOf" srcId="{3EFCE183-8D22-47D3-AD0E-E7522B08A921}" destId="{BCF4D3FA-28ED-449D-B269-4225ACF68D5B}" srcOrd="0" destOrd="0" presId="urn:microsoft.com/office/officeart/2005/8/layout/hierarchy2"/>
    <dgm:cxn modelId="{38D27C67-2613-49EE-BF9B-EB885AA5752C}" type="presParOf" srcId="{3EFCE183-8D22-47D3-AD0E-E7522B08A921}" destId="{6BACBF2E-26FF-46AC-9300-C4C899F50F4B}" srcOrd="1" destOrd="0" presId="urn:microsoft.com/office/officeart/2005/8/layout/hierarchy2"/>
    <dgm:cxn modelId="{EBBA2BDE-A7D5-42C1-BDC1-2AED8401028B}" type="presParOf" srcId="{6BACBF2E-26FF-46AC-9300-C4C899F50F4B}" destId="{4EA91634-5320-4D50-8735-F855098C15D8}" srcOrd="0" destOrd="0" presId="urn:microsoft.com/office/officeart/2005/8/layout/hierarchy2"/>
    <dgm:cxn modelId="{03419E8C-433A-4F54-9744-E91ABC57C752}" type="presParOf" srcId="{4EA91634-5320-4D50-8735-F855098C15D8}" destId="{B4336CFD-A91F-4E6B-8F33-843DB24B62C5}" srcOrd="0" destOrd="0" presId="urn:microsoft.com/office/officeart/2005/8/layout/hierarchy2"/>
    <dgm:cxn modelId="{AC0699E5-D66F-456A-9D15-18180BF01676}" type="presParOf" srcId="{6BACBF2E-26FF-46AC-9300-C4C899F50F4B}" destId="{86F798AB-7E2A-4706-9F75-B2FF14CF11E9}" srcOrd="1" destOrd="0" presId="urn:microsoft.com/office/officeart/2005/8/layout/hierarchy2"/>
    <dgm:cxn modelId="{DAEFD0D0-6A02-4DAE-8E49-27FCC4C8308B}" type="presParOf" srcId="{86F798AB-7E2A-4706-9F75-B2FF14CF11E9}" destId="{F45ECA79-E464-4E6B-911F-1D5F5257DC74}" srcOrd="0" destOrd="0" presId="urn:microsoft.com/office/officeart/2005/8/layout/hierarchy2"/>
    <dgm:cxn modelId="{06ED7764-5960-4D5D-95CC-21B15BCA86E1}" type="presParOf" srcId="{86F798AB-7E2A-4706-9F75-B2FF14CF11E9}" destId="{C4C125C8-C71C-442F-A11B-CC7589732EB5}" srcOrd="1" destOrd="0" presId="urn:microsoft.com/office/officeart/2005/8/layout/hierarchy2"/>
    <dgm:cxn modelId="{13CF2F16-CB82-4CB4-8961-D0A2319FCEB0}" type="presParOf" srcId="{6BACBF2E-26FF-46AC-9300-C4C899F50F4B}" destId="{0D4AA156-A035-4BE8-A572-8E4A2C41730F}" srcOrd="2" destOrd="0" presId="urn:microsoft.com/office/officeart/2005/8/layout/hierarchy2"/>
    <dgm:cxn modelId="{149CB1CD-E646-4009-8EAE-7C62F9CAEDD4}" type="presParOf" srcId="{0D4AA156-A035-4BE8-A572-8E4A2C41730F}" destId="{C084266D-1DE3-4B1F-AC54-FA085554FF07}" srcOrd="0" destOrd="0" presId="urn:microsoft.com/office/officeart/2005/8/layout/hierarchy2"/>
    <dgm:cxn modelId="{95F3D273-737D-4ECE-B98C-5718EE00075E}" type="presParOf" srcId="{6BACBF2E-26FF-46AC-9300-C4C899F50F4B}" destId="{3DAD8C09-C3A4-4465-B1E2-6E46F43B67C8}" srcOrd="3" destOrd="0" presId="urn:microsoft.com/office/officeart/2005/8/layout/hierarchy2"/>
    <dgm:cxn modelId="{9E2814FF-E579-4E8F-9AC0-A8C39023EBAB}" type="presParOf" srcId="{3DAD8C09-C3A4-4465-B1E2-6E46F43B67C8}" destId="{09EB0273-8DEF-45E0-BA2F-85A7D2C75CE6}" srcOrd="0" destOrd="0" presId="urn:microsoft.com/office/officeart/2005/8/layout/hierarchy2"/>
    <dgm:cxn modelId="{E0474B4B-F042-4E60-A21C-B91FD0AC178E}" type="presParOf" srcId="{3DAD8C09-C3A4-4465-B1E2-6E46F43B67C8}" destId="{F2D8869C-D43E-49C8-A618-EBE55A7189FD}" srcOrd="1" destOrd="0" presId="urn:microsoft.com/office/officeart/2005/8/layout/hierarchy2"/>
    <dgm:cxn modelId="{8A61B1F6-C8EC-4DF6-A982-9B9C2EB0A489}" type="presParOf" srcId="{6BACBF2E-26FF-46AC-9300-C4C899F50F4B}" destId="{C7D53140-59E4-4DB5-9046-8EE5408622ED}" srcOrd="4" destOrd="0" presId="urn:microsoft.com/office/officeart/2005/8/layout/hierarchy2"/>
    <dgm:cxn modelId="{99AAD7D2-5E91-4FE1-B773-41CD2BB5AF1F}" type="presParOf" srcId="{C7D53140-59E4-4DB5-9046-8EE5408622ED}" destId="{80C1821B-0DEA-408A-B4B9-1E06B00C19E2}" srcOrd="0" destOrd="0" presId="urn:microsoft.com/office/officeart/2005/8/layout/hierarchy2"/>
    <dgm:cxn modelId="{554AD83E-C6C8-47CC-A170-1143C9DA1D9F}" type="presParOf" srcId="{6BACBF2E-26FF-46AC-9300-C4C899F50F4B}" destId="{9FE1DF7C-1381-431B-B540-2F8642BEF368}" srcOrd="5" destOrd="0" presId="urn:microsoft.com/office/officeart/2005/8/layout/hierarchy2"/>
    <dgm:cxn modelId="{454195DA-CBE7-4729-BE9F-66554EC94F9D}" type="presParOf" srcId="{9FE1DF7C-1381-431B-B540-2F8642BEF368}" destId="{BF38B9C7-8FFF-4225-BC17-E86986E66901}" srcOrd="0" destOrd="0" presId="urn:microsoft.com/office/officeart/2005/8/layout/hierarchy2"/>
    <dgm:cxn modelId="{1005BE01-2D25-4D14-98BD-8CA0BB00DA05}" type="presParOf" srcId="{9FE1DF7C-1381-431B-B540-2F8642BEF368}" destId="{C3324C20-8F97-4BC4-AF80-B73A1B8FE117}" srcOrd="1" destOrd="0" presId="urn:microsoft.com/office/officeart/2005/8/layout/hierarchy2"/>
    <dgm:cxn modelId="{F4B3A613-715C-4A1A-AE0E-648723C55808}" type="presParOf" srcId="{6BACBF2E-26FF-46AC-9300-C4C899F50F4B}" destId="{A8E916A2-3BF6-431C-A08B-FBE4B01DEE78}" srcOrd="6" destOrd="0" presId="urn:microsoft.com/office/officeart/2005/8/layout/hierarchy2"/>
    <dgm:cxn modelId="{D2810BF7-574C-4323-BD93-BAE0FC458296}" type="presParOf" srcId="{A8E916A2-3BF6-431C-A08B-FBE4B01DEE78}" destId="{85282BCB-F016-41AE-9A05-B98C8902B234}" srcOrd="0" destOrd="0" presId="urn:microsoft.com/office/officeart/2005/8/layout/hierarchy2"/>
    <dgm:cxn modelId="{1B4F2151-2A0F-422D-AFA3-743444D183A2}" type="presParOf" srcId="{6BACBF2E-26FF-46AC-9300-C4C899F50F4B}" destId="{87121157-E34A-40D9-998E-8DEE36B363F4}" srcOrd="7" destOrd="0" presId="urn:microsoft.com/office/officeart/2005/8/layout/hierarchy2"/>
    <dgm:cxn modelId="{2F91278C-D440-4A1B-B7E2-70DE6A70DD55}" type="presParOf" srcId="{87121157-E34A-40D9-998E-8DEE36B363F4}" destId="{0FD1B4F5-9555-45A6-A64C-A1EB00DD8308}" srcOrd="0" destOrd="0" presId="urn:microsoft.com/office/officeart/2005/8/layout/hierarchy2"/>
    <dgm:cxn modelId="{774CB290-31EB-439F-A743-32FD12C0F3DE}" type="presParOf" srcId="{87121157-E34A-40D9-998E-8DEE36B363F4}" destId="{AFD665E0-4C8D-4778-89F2-D9477D014F0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116617-34D7-43DA-B847-A6347836E47C}" type="doc">
      <dgm:prSet loTypeId="urn:microsoft.com/office/officeart/2005/8/layout/process3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3777031-C4E9-4A51-9F0F-870C0328EBBB}">
      <dgm:prSet phldrT="[Текст]" custT="1"/>
      <dgm:spPr/>
      <dgm:t>
        <a:bodyPr/>
        <a:lstStyle/>
        <a:p>
          <a:r>
            <a:rPr lang="ru-RU" sz="2400" b="1" dirty="0" smtClean="0"/>
            <a:t>Начальная школа</a:t>
          </a:r>
          <a:endParaRPr lang="ru-RU" sz="2400" b="1" dirty="0"/>
        </a:p>
      </dgm:t>
    </dgm:pt>
    <dgm:pt modelId="{513EE126-C8F6-481B-B270-F945D4DFEF12}" type="parTrans" cxnId="{57447AED-831C-4801-9235-98AD12729441}">
      <dgm:prSet/>
      <dgm:spPr/>
      <dgm:t>
        <a:bodyPr/>
        <a:lstStyle/>
        <a:p>
          <a:endParaRPr lang="ru-RU" sz="2000" b="1"/>
        </a:p>
      </dgm:t>
    </dgm:pt>
    <dgm:pt modelId="{1351D5FA-E8D7-4309-9D82-F9B95273EA7A}" type="sibTrans" cxnId="{57447AED-831C-4801-9235-98AD12729441}">
      <dgm:prSet custT="1"/>
      <dgm:spPr/>
      <dgm:t>
        <a:bodyPr/>
        <a:lstStyle/>
        <a:p>
          <a:endParaRPr lang="ru-RU" sz="2000" b="1"/>
        </a:p>
      </dgm:t>
    </dgm:pt>
    <dgm:pt modelId="{CE77A09E-A47E-4A08-8231-27FB4553C26C}">
      <dgm:prSet phldrT="[Текст]" custT="1"/>
      <dgm:spPr/>
      <dgm:t>
        <a:bodyPr/>
        <a:lstStyle/>
        <a:p>
          <a:r>
            <a:rPr lang="ru-RU" sz="2000" b="1" dirty="0" smtClean="0"/>
            <a:t>Естественнонаучные классы – 5 </a:t>
          </a:r>
          <a:r>
            <a:rPr lang="ru-RU" sz="2000" b="1" dirty="0" err="1" smtClean="0"/>
            <a:t>кл</a:t>
          </a:r>
          <a:r>
            <a:rPr lang="ru-RU" sz="2000" b="1" dirty="0" smtClean="0"/>
            <a:t>.</a:t>
          </a:r>
          <a:endParaRPr lang="ru-RU" sz="2000" b="1" dirty="0"/>
        </a:p>
      </dgm:t>
    </dgm:pt>
    <dgm:pt modelId="{69ECE00A-0580-4025-A8FA-1C97A6F840FD}" type="parTrans" cxnId="{7338F5C0-6829-40C0-B290-5305AC6D1634}">
      <dgm:prSet/>
      <dgm:spPr/>
      <dgm:t>
        <a:bodyPr/>
        <a:lstStyle/>
        <a:p>
          <a:endParaRPr lang="ru-RU" sz="2000" b="1"/>
        </a:p>
      </dgm:t>
    </dgm:pt>
    <dgm:pt modelId="{B6B88677-85BD-4B39-A7FB-74C1D034B7E5}" type="sibTrans" cxnId="{7338F5C0-6829-40C0-B290-5305AC6D1634}">
      <dgm:prSet/>
      <dgm:spPr/>
      <dgm:t>
        <a:bodyPr/>
        <a:lstStyle/>
        <a:p>
          <a:endParaRPr lang="ru-RU" sz="2000" b="1"/>
        </a:p>
      </dgm:t>
    </dgm:pt>
    <dgm:pt modelId="{0519042B-70A1-4E2C-BF75-9EEAED569D8D}">
      <dgm:prSet phldrT="[Текст]" custT="1"/>
      <dgm:spPr/>
      <dgm:t>
        <a:bodyPr/>
        <a:lstStyle/>
        <a:p>
          <a:r>
            <a:rPr lang="ru-RU" sz="2400" b="1" dirty="0" smtClean="0"/>
            <a:t>Основная школа</a:t>
          </a:r>
          <a:endParaRPr lang="ru-RU" sz="2400" b="1" dirty="0"/>
        </a:p>
      </dgm:t>
    </dgm:pt>
    <dgm:pt modelId="{6BB1BCD5-DE8D-4034-815E-0CC9CD466E47}" type="parTrans" cxnId="{8A3EFA28-E3EA-4AA2-9769-EC381A8FD6E8}">
      <dgm:prSet/>
      <dgm:spPr/>
      <dgm:t>
        <a:bodyPr/>
        <a:lstStyle/>
        <a:p>
          <a:endParaRPr lang="ru-RU" sz="2000" b="1"/>
        </a:p>
      </dgm:t>
    </dgm:pt>
    <dgm:pt modelId="{23087D77-3DC1-4623-9A35-BEBC1AB7B117}" type="sibTrans" cxnId="{8A3EFA28-E3EA-4AA2-9769-EC381A8FD6E8}">
      <dgm:prSet custT="1"/>
      <dgm:spPr/>
      <dgm:t>
        <a:bodyPr/>
        <a:lstStyle/>
        <a:p>
          <a:endParaRPr lang="ru-RU" sz="2000" b="1"/>
        </a:p>
      </dgm:t>
    </dgm:pt>
    <dgm:pt modelId="{8B96A4B8-A17D-4C50-89F0-EACCE7F27CA7}">
      <dgm:prSet phldrT="[Текст]" custT="1"/>
      <dgm:spPr/>
      <dgm:t>
        <a:bodyPr/>
        <a:lstStyle/>
        <a:p>
          <a:r>
            <a:rPr lang="ru-RU" sz="2000" b="1" dirty="0" smtClean="0"/>
            <a:t>Естественнонаучные </a:t>
          </a:r>
          <a:r>
            <a:rPr lang="ru-RU" sz="2000" b="1" dirty="0" err="1" smtClean="0"/>
            <a:t>предпрофильные</a:t>
          </a:r>
          <a:r>
            <a:rPr lang="ru-RU" sz="2000" b="1" dirty="0" smtClean="0"/>
            <a:t> классы – 4 </a:t>
          </a:r>
          <a:r>
            <a:rPr lang="ru-RU" sz="2000" b="1" dirty="0" err="1" smtClean="0"/>
            <a:t>кл</a:t>
          </a:r>
          <a:r>
            <a:rPr lang="ru-RU" sz="2000" b="1" dirty="0" smtClean="0"/>
            <a:t>.</a:t>
          </a:r>
          <a:endParaRPr lang="ru-RU" sz="2000" b="1" dirty="0"/>
        </a:p>
      </dgm:t>
    </dgm:pt>
    <dgm:pt modelId="{9A2FD8FC-7084-4591-8284-0A4BD71F6EFF}" type="parTrans" cxnId="{772CFAFE-D154-422C-AEFE-F9CB656CEC84}">
      <dgm:prSet/>
      <dgm:spPr/>
      <dgm:t>
        <a:bodyPr/>
        <a:lstStyle/>
        <a:p>
          <a:endParaRPr lang="ru-RU" sz="2000" b="1"/>
        </a:p>
      </dgm:t>
    </dgm:pt>
    <dgm:pt modelId="{CEFE45E2-624C-4A41-A29F-E56A35852947}" type="sibTrans" cxnId="{772CFAFE-D154-422C-AEFE-F9CB656CEC84}">
      <dgm:prSet/>
      <dgm:spPr/>
      <dgm:t>
        <a:bodyPr/>
        <a:lstStyle/>
        <a:p>
          <a:endParaRPr lang="ru-RU" sz="2000" b="1"/>
        </a:p>
      </dgm:t>
    </dgm:pt>
    <dgm:pt modelId="{546563AC-6F1A-44F5-9EB1-E4A7F2041F6B}">
      <dgm:prSet phldrT="[Текст]" custT="1"/>
      <dgm:spPr/>
      <dgm:t>
        <a:bodyPr/>
        <a:lstStyle/>
        <a:p>
          <a:r>
            <a:rPr lang="ru-RU" sz="2400" b="1" dirty="0" smtClean="0"/>
            <a:t>Средняя школа</a:t>
          </a:r>
          <a:endParaRPr lang="ru-RU" sz="2400" b="1" dirty="0"/>
        </a:p>
      </dgm:t>
    </dgm:pt>
    <dgm:pt modelId="{3769C6F9-A948-45B3-A825-57EB3A6AF8FE}" type="parTrans" cxnId="{215F47F6-488C-45F7-9B73-3DDB04A46FD9}">
      <dgm:prSet/>
      <dgm:spPr/>
      <dgm:t>
        <a:bodyPr/>
        <a:lstStyle/>
        <a:p>
          <a:endParaRPr lang="ru-RU" sz="2000" b="1"/>
        </a:p>
      </dgm:t>
    </dgm:pt>
    <dgm:pt modelId="{98D291D8-05A6-4610-830C-E2BD3622EB37}" type="sibTrans" cxnId="{215F47F6-488C-45F7-9B73-3DDB04A46FD9}">
      <dgm:prSet/>
      <dgm:spPr/>
      <dgm:t>
        <a:bodyPr/>
        <a:lstStyle/>
        <a:p>
          <a:endParaRPr lang="ru-RU" sz="2000" b="1"/>
        </a:p>
      </dgm:t>
    </dgm:pt>
    <dgm:pt modelId="{A4619990-975A-4975-83C0-685E9E906E71}">
      <dgm:prSet phldrT="[Текст]" custT="1"/>
      <dgm:spPr/>
      <dgm:t>
        <a:bodyPr/>
        <a:lstStyle/>
        <a:p>
          <a:r>
            <a:rPr lang="ru-RU" sz="2000" b="1" dirty="0" smtClean="0"/>
            <a:t>Естественнонаучные профильные классы – 2 </a:t>
          </a:r>
          <a:r>
            <a:rPr lang="ru-RU" sz="2000" b="1" dirty="0" err="1" smtClean="0"/>
            <a:t>кл</a:t>
          </a:r>
          <a:r>
            <a:rPr lang="ru-RU" sz="2000" b="1" dirty="0" smtClean="0"/>
            <a:t>. </a:t>
          </a:r>
          <a:endParaRPr lang="ru-RU" sz="2000" b="1" dirty="0"/>
        </a:p>
      </dgm:t>
    </dgm:pt>
    <dgm:pt modelId="{954375E9-9820-4392-A4F1-A8F7537E9336}" type="parTrans" cxnId="{764D3D60-2982-4B94-ADA0-E3C636605DF0}">
      <dgm:prSet/>
      <dgm:spPr/>
      <dgm:t>
        <a:bodyPr/>
        <a:lstStyle/>
        <a:p>
          <a:endParaRPr lang="ru-RU" sz="2000" b="1"/>
        </a:p>
      </dgm:t>
    </dgm:pt>
    <dgm:pt modelId="{A70E5355-9163-415A-B006-8977E228D6DD}" type="sibTrans" cxnId="{764D3D60-2982-4B94-ADA0-E3C636605DF0}">
      <dgm:prSet/>
      <dgm:spPr/>
      <dgm:t>
        <a:bodyPr/>
        <a:lstStyle/>
        <a:p>
          <a:endParaRPr lang="ru-RU" sz="2000" b="1"/>
        </a:p>
      </dgm:t>
    </dgm:pt>
    <dgm:pt modelId="{D285B006-94DE-4C4B-8293-29BC2EFA0A8B}">
      <dgm:prSet phldrT="[Текст]" custT="1"/>
      <dgm:spPr/>
      <dgm:t>
        <a:bodyPr/>
        <a:lstStyle/>
        <a:p>
          <a:r>
            <a:rPr lang="ru-RU" sz="2000" b="1" dirty="0" smtClean="0"/>
            <a:t>Курс «Зеленая лаборатория»</a:t>
          </a:r>
          <a:endParaRPr lang="ru-RU" sz="2000" b="1" dirty="0"/>
        </a:p>
      </dgm:t>
    </dgm:pt>
    <dgm:pt modelId="{CC095A3E-4BFB-4DCD-B37A-123F3A0C7BAE}" type="parTrans" cxnId="{D991FC63-0970-4995-92FA-58068CC72C89}">
      <dgm:prSet/>
      <dgm:spPr/>
      <dgm:t>
        <a:bodyPr/>
        <a:lstStyle/>
        <a:p>
          <a:endParaRPr lang="ru-RU" sz="2000" b="1"/>
        </a:p>
      </dgm:t>
    </dgm:pt>
    <dgm:pt modelId="{BF2ACC05-EBEF-4F7F-A0DD-5808862D2184}" type="sibTrans" cxnId="{D991FC63-0970-4995-92FA-58068CC72C89}">
      <dgm:prSet/>
      <dgm:spPr/>
      <dgm:t>
        <a:bodyPr/>
        <a:lstStyle/>
        <a:p>
          <a:endParaRPr lang="ru-RU" sz="2000" b="1"/>
        </a:p>
      </dgm:t>
    </dgm:pt>
    <dgm:pt modelId="{F009C628-D499-42D4-B3C4-9E37EF4E7164}">
      <dgm:prSet phldrT="[Текст]" custT="1"/>
      <dgm:spPr/>
      <dgm:t>
        <a:bodyPr/>
        <a:lstStyle/>
        <a:p>
          <a:r>
            <a:rPr lang="ru-RU" sz="2000" b="1" dirty="0" smtClean="0"/>
            <a:t>Курсы по биологии</a:t>
          </a:r>
          <a:endParaRPr lang="ru-RU" sz="2000" b="1" dirty="0"/>
        </a:p>
      </dgm:t>
    </dgm:pt>
    <dgm:pt modelId="{2E06FC9A-20E6-4C3A-8DE3-52942440B8B6}" type="parTrans" cxnId="{52C28C30-6D40-4701-ACE4-C54433ADC976}">
      <dgm:prSet/>
      <dgm:spPr/>
      <dgm:t>
        <a:bodyPr/>
        <a:lstStyle/>
        <a:p>
          <a:endParaRPr lang="ru-RU" sz="2000" b="1"/>
        </a:p>
      </dgm:t>
    </dgm:pt>
    <dgm:pt modelId="{3D52141B-2F83-4C44-8D23-C1F0B028A29C}" type="sibTrans" cxnId="{52C28C30-6D40-4701-ACE4-C54433ADC976}">
      <dgm:prSet/>
      <dgm:spPr/>
      <dgm:t>
        <a:bodyPr/>
        <a:lstStyle/>
        <a:p>
          <a:endParaRPr lang="ru-RU" sz="2000" b="1"/>
        </a:p>
      </dgm:t>
    </dgm:pt>
    <dgm:pt modelId="{4BCAE8BF-7466-4AED-AC99-854933AFC5CF}">
      <dgm:prSet phldrT="[Текст]" custT="1"/>
      <dgm:spPr/>
      <dgm:t>
        <a:bodyPr/>
        <a:lstStyle/>
        <a:p>
          <a:r>
            <a:rPr lang="ru-RU" sz="2000" b="1" dirty="0" smtClean="0"/>
            <a:t>Профильные курсы</a:t>
          </a:r>
          <a:endParaRPr lang="ru-RU" sz="2000" b="1" dirty="0"/>
        </a:p>
      </dgm:t>
    </dgm:pt>
    <dgm:pt modelId="{F7791DD5-3109-4EC6-AB7A-44992715544B}" type="parTrans" cxnId="{983FB740-77D4-4589-A0C9-F86E26503FCD}">
      <dgm:prSet/>
      <dgm:spPr/>
      <dgm:t>
        <a:bodyPr/>
        <a:lstStyle/>
        <a:p>
          <a:endParaRPr lang="ru-RU" sz="2000" b="1"/>
        </a:p>
      </dgm:t>
    </dgm:pt>
    <dgm:pt modelId="{4C0F23B5-89D8-407B-83A6-9D4D8C465B10}" type="sibTrans" cxnId="{983FB740-77D4-4589-A0C9-F86E26503FCD}">
      <dgm:prSet/>
      <dgm:spPr/>
      <dgm:t>
        <a:bodyPr/>
        <a:lstStyle/>
        <a:p>
          <a:endParaRPr lang="ru-RU" sz="2000" b="1"/>
        </a:p>
      </dgm:t>
    </dgm:pt>
    <dgm:pt modelId="{24AD3582-A06F-424A-8442-19A1E3358796}" type="pres">
      <dgm:prSet presAssocID="{AB116617-34D7-43DA-B847-A6347836E47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96817B-4211-46AF-81B3-51046BD310C7}" type="pres">
      <dgm:prSet presAssocID="{E3777031-C4E9-4A51-9F0F-870C0328EBBB}" presName="composite" presStyleCnt="0"/>
      <dgm:spPr/>
    </dgm:pt>
    <dgm:pt modelId="{1EFDF3D3-2A5F-4415-B3FC-E44E797AAA42}" type="pres">
      <dgm:prSet presAssocID="{E3777031-C4E9-4A51-9F0F-870C0328EBBB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4FB3F7-9413-4EFC-851B-8C57CD5D9C68}" type="pres">
      <dgm:prSet presAssocID="{E3777031-C4E9-4A51-9F0F-870C0328EBBB}" presName="parSh" presStyleLbl="node1" presStyleIdx="0" presStyleCnt="3" custScaleX="130937"/>
      <dgm:spPr/>
      <dgm:t>
        <a:bodyPr/>
        <a:lstStyle/>
        <a:p>
          <a:endParaRPr lang="ru-RU"/>
        </a:p>
      </dgm:t>
    </dgm:pt>
    <dgm:pt modelId="{3D209D20-ED64-4B8C-B2FC-5288743908D7}" type="pres">
      <dgm:prSet presAssocID="{E3777031-C4E9-4A51-9F0F-870C0328EBBB}" presName="desTx" presStyleLbl="fgAcc1" presStyleIdx="0" presStyleCnt="3" custScaleX="143669" custScaleY="87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0DC8B-2ECE-4636-B17F-AEED7152F4C0}" type="pres">
      <dgm:prSet presAssocID="{1351D5FA-E8D7-4309-9D82-F9B95273EA7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1AC63F2B-6E5A-4677-9211-12F57DA1015A}" type="pres">
      <dgm:prSet presAssocID="{1351D5FA-E8D7-4309-9D82-F9B95273EA7A}" presName="connTx" presStyleLbl="sibTrans2D1" presStyleIdx="0" presStyleCnt="2"/>
      <dgm:spPr/>
      <dgm:t>
        <a:bodyPr/>
        <a:lstStyle/>
        <a:p>
          <a:endParaRPr lang="ru-RU"/>
        </a:p>
      </dgm:t>
    </dgm:pt>
    <dgm:pt modelId="{DBE337C2-8AA3-4239-9446-657E4F5581CB}" type="pres">
      <dgm:prSet presAssocID="{0519042B-70A1-4E2C-BF75-9EEAED569D8D}" presName="composite" presStyleCnt="0"/>
      <dgm:spPr/>
    </dgm:pt>
    <dgm:pt modelId="{95E82F98-1A21-4F1F-B79D-6D169F4F9AA0}" type="pres">
      <dgm:prSet presAssocID="{0519042B-70A1-4E2C-BF75-9EEAED569D8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8EDDC-136A-495F-AA05-439FA9EBBFEF}" type="pres">
      <dgm:prSet presAssocID="{0519042B-70A1-4E2C-BF75-9EEAED569D8D}" presName="parSh" presStyleLbl="node1" presStyleIdx="1" presStyleCnt="3" custScaleX="130937"/>
      <dgm:spPr/>
      <dgm:t>
        <a:bodyPr/>
        <a:lstStyle/>
        <a:p>
          <a:endParaRPr lang="ru-RU"/>
        </a:p>
      </dgm:t>
    </dgm:pt>
    <dgm:pt modelId="{429F7EB4-69B5-4A6A-802C-B90DAF8BC611}" type="pres">
      <dgm:prSet presAssocID="{0519042B-70A1-4E2C-BF75-9EEAED569D8D}" presName="desTx" presStyleLbl="fgAcc1" presStyleIdx="1" presStyleCnt="3" custScaleX="147528" custScaleY="87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2178D1-D2A2-4B22-816E-834D6A86EF72}" type="pres">
      <dgm:prSet presAssocID="{23087D77-3DC1-4623-9A35-BEBC1AB7B117}" presName="sibTrans" presStyleLbl="sibTrans2D1" presStyleIdx="1" presStyleCnt="2"/>
      <dgm:spPr/>
      <dgm:t>
        <a:bodyPr/>
        <a:lstStyle/>
        <a:p>
          <a:endParaRPr lang="ru-RU"/>
        </a:p>
      </dgm:t>
    </dgm:pt>
    <dgm:pt modelId="{3B409E42-C318-468B-B096-686CD58D7988}" type="pres">
      <dgm:prSet presAssocID="{23087D77-3DC1-4623-9A35-BEBC1AB7B117}" presName="connTx" presStyleLbl="sibTrans2D1" presStyleIdx="1" presStyleCnt="2"/>
      <dgm:spPr/>
      <dgm:t>
        <a:bodyPr/>
        <a:lstStyle/>
        <a:p>
          <a:endParaRPr lang="ru-RU"/>
        </a:p>
      </dgm:t>
    </dgm:pt>
    <dgm:pt modelId="{195DC168-8AB1-4190-BBD2-B5ED4AA8C03E}" type="pres">
      <dgm:prSet presAssocID="{546563AC-6F1A-44F5-9EB1-E4A7F2041F6B}" presName="composite" presStyleCnt="0"/>
      <dgm:spPr/>
    </dgm:pt>
    <dgm:pt modelId="{CFD60CC0-9FBA-4669-B075-A18C123BF9DD}" type="pres">
      <dgm:prSet presAssocID="{546563AC-6F1A-44F5-9EB1-E4A7F2041F6B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D55474-E681-40AB-BE3D-04A520896FEC}" type="pres">
      <dgm:prSet presAssocID="{546563AC-6F1A-44F5-9EB1-E4A7F2041F6B}" presName="parSh" presStyleLbl="node1" presStyleIdx="2" presStyleCnt="3" custScaleX="130937"/>
      <dgm:spPr/>
      <dgm:t>
        <a:bodyPr/>
        <a:lstStyle/>
        <a:p>
          <a:endParaRPr lang="ru-RU"/>
        </a:p>
      </dgm:t>
    </dgm:pt>
    <dgm:pt modelId="{1E2316BA-5DB7-437B-9997-5FEBE6EF937D}" type="pres">
      <dgm:prSet presAssocID="{546563AC-6F1A-44F5-9EB1-E4A7F2041F6B}" presName="desTx" presStyleLbl="fgAcc1" presStyleIdx="2" presStyleCnt="3" custScaleX="143414" custScaleY="881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8CFBA1-2AED-4363-86D7-761E4A954C7D}" type="presOf" srcId="{E3777031-C4E9-4A51-9F0F-870C0328EBBB}" destId="{1EFDF3D3-2A5F-4415-B3FC-E44E797AAA42}" srcOrd="0" destOrd="0" presId="urn:microsoft.com/office/officeart/2005/8/layout/process3"/>
    <dgm:cxn modelId="{A9679D34-9BD2-4801-BFD9-CD0BFFD34D71}" type="presOf" srcId="{23087D77-3DC1-4623-9A35-BEBC1AB7B117}" destId="{E42178D1-D2A2-4B22-816E-834D6A86EF72}" srcOrd="0" destOrd="0" presId="urn:microsoft.com/office/officeart/2005/8/layout/process3"/>
    <dgm:cxn modelId="{215F47F6-488C-45F7-9B73-3DDB04A46FD9}" srcId="{AB116617-34D7-43DA-B847-A6347836E47C}" destId="{546563AC-6F1A-44F5-9EB1-E4A7F2041F6B}" srcOrd="2" destOrd="0" parTransId="{3769C6F9-A948-45B3-A825-57EB3A6AF8FE}" sibTransId="{98D291D8-05A6-4610-830C-E2BD3622EB37}"/>
    <dgm:cxn modelId="{C3478EEA-2EEE-45D7-93FE-B204E0766B27}" type="presOf" srcId="{CE77A09E-A47E-4A08-8231-27FB4553C26C}" destId="{3D209D20-ED64-4B8C-B2FC-5288743908D7}" srcOrd="0" destOrd="0" presId="urn:microsoft.com/office/officeart/2005/8/layout/process3"/>
    <dgm:cxn modelId="{D8CEE855-F035-4414-89C6-F948235B5436}" type="presOf" srcId="{546563AC-6F1A-44F5-9EB1-E4A7F2041F6B}" destId="{CFD60CC0-9FBA-4669-B075-A18C123BF9DD}" srcOrd="0" destOrd="0" presId="urn:microsoft.com/office/officeart/2005/8/layout/process3"/>
    <dgm:cxn modelId="{772CFAFE-D154-422C-AEFE-F9CB656CEC84}" srcId="{0519042B-70A1-4E2C-BF75-9EEAED569D8D}" destId="{8B96A4B8-A17D-4C50-89F0-EACCE7F27CA7}" srcOrd="0" destOrd="0" parTransId="{9A2FD8FC-7084-4591-8284-0A4BD71F6EFF}" sibTransId="{CEFE45E2-624C-4A41-A29F-E56A35852947}"/>
    <dgm:cxn modelId="{623AA54B-95F2-453D-AE49-CBDBBD21FD06}" type="presOf" srcId="{4BCAE8BF-7466-4AED-AC99-854933AFC5CF}" destId="{1E2316BA-5DB7-437B-9997-5FEBE6EF937D}" srcOrd="0" destOrd="1" presId="urn:microsoft.com/office/officeart/2005/8/layout/process3"/>
    <dgm:cxn modelId="{8CF0D8AE-144B-421C-9633-96DE06170A61}" type="presOf" srcId="{0519042B-70A1-4E2C-BF75-9EEAED569D8D}" destId="{95E82F98-1A21-4F1F-B79D-6D169F4F9AA0}" srcOrd="0" destOrd="0" presId="urn:microsoft.com/office/officeart/2005/8/layout/process3"/>
    <dgm:cxn modelId="{6B6A8E2D-45A6-47D5-93A4-E7DAC8DAA850}" type="presOf" srcId="{8B96A4B8-A17D-4C50-89F0-EACCE7F27CA7}" destId="{429F7EB4-69B5-4A6A-802C-B90DAF8BC611}" srcOrd="0" destOrd="0" presId="urn:microsoft.com/office/officeart/2005/8/layout/process3"/>
    <dgm:cxn modelId="{8A3EFA28-E3EA-4AA2-9769-EC381A8FD6E8}" srcId="{AB116617-34D7-43DA-B847-A6347836E47C}" destId="{0519042B-70A1-4E2C-BF75-9EEAED569D8D}" srcOrd="1" destOrd="0" parTransId="{6BB1BCD5-DE8D-4034-815E-0CC9CD466E47}" sibTransId="{23087D77-3DC1-4623-9A35-BEBC1AB7B117}"/>
    <dgm:cxn modelId="{8C483E71-43B9-4E16-B14D-B932AAD3DD87}" type="presOf" srcId="{1351D5FA-E8D7-4309-9D82-F9B95273EA7A}" destId="{1AC63F2B-6E5A-4677-9211-12F57DA1015A}" srcOrd="1" destOrd="0" presId="urn:microsoft.com/office/officeart/2005/8/layout/process3"/>
    <dgm:cxn modelId="{52C28C30-6D40-4701-ACE4-C54433ADC976}" srcId="{0519042B-70A1-4E2C-BF75-9EEAED569D8D}" destId="{F009C628-D499-42D4-B3C4-9E37EF4E7164}" srcOrd="1" destOrd="0" parTransId="{2E06FC9A-20E6-4C3A-8DE3-52942440B8B6}" sibTransId="{3D52141B-2F83-4C44-8D23-C1F0B028A29C}"/>
    <dgm:cxn modelId="{30C094E7-15D5-404A-83A4-D359D0807F83}" type="presOf" srcId="{0519042B-70A1-4E2C-BF75-9EEAED569D8D}" destId="{CB48EDDC-136A-495F-AA05-439FA9EBBFEF}" srcOrd="1" destOrd="0" presId="urn:microsoft.com/office/officeart/2005/8/layout/process3"/>
    <dgm:cxn modelId="{D89740EF-AE03-4FF6-BA4E-61B1DC7E266B}" type="presOf" srcId="{D285B006-94DE-4C4B-8293-29BC2EFA0A8B}" destId="{3D209D20-ED64-4B8C-B2FC-5288743908D7}" srcOrd="0" destOrd="1" presId="urn:microsoft.com/office/officeart/2005/8/layout/process3"/>
    <dgm:cxn modelId="{983FB740-77D4-4589-A0C9-F86E26503FCD}" srcId="{546563AC-6F1A-44F5-9EB1-E4A7F2041F6B}" destId="{4BCAE8BF-7466-4AED-AC99-854933AFC5CF}" srcOrd="1" destOrd="0" parTransId="{F7791DD5-3109-4EC6-AB7A-44992715544B}" sibTransId="{4C0F23B5-89D8-407B-83A6-9D4D8C465B10}"/>
    <dgm:cxn modelId="{764D3D60-2982-4B94-ADA0-E3C636605DF0}" srcId="{546563AC-6F1A-44F5-9EB1-E4A7F2041F6B}" destId="{A4619990-975A-4975-83C0-685E9E906E71}" srcOrd="0" destOrd="0" parTransId="{954375E9-9820-4392-A4F1-A8F7537E9336}" sibTransId="{A70E5355-9163-415A-B006-8977E228D6DD}"/>
    <dgm:cxn modelId="{959BC80B-EEAC-4F48-AE80-CF36314E36B6}" type="presOf" srcId="{F009C628-D499-42D4-B3C4-9E37EF4E7164}" destId="{429F7EB4-69B5-4A6A-802C-B90DAF8BC611}" srcOrd="0" destOrd="1" presId="urn:microsoft.com/office/officeart/2005/8/layout/process3"/>
    <dgm:cxn modelId="{F5657F4C-5FD2-4180-B8D1-45A0CAE742A4}" type="presOf" srcId="{23087D77-3DC1-4623-9A35-BEBC1AB7B117}" destId="{3B409E42-C318-468B-B096-686CD58D7988}" srcOrd="1" destOrd="0" presId="urn:microsoft.com/office/officeart/2005/8/layout/process3"/>
    <dgm:cxn modelId="{D991FC63-0970-4995-92FA-58068CC72C89}" srcId="{E3777031-C4E9-4A51-9F0F-870C0328EBBB}" destId="{D285B006-94DE-4C4B-8293-29BC2EFA0A8B}" srcOrd="1" destOrd="0" parTransId="{CC095A3E-4BFB-4DCD-B37A-123F3A0C7BAE}" sibTransId="{BF2ACC05-EBEF-4F7F-A0DD-5808862D2184}"/>
    <dgm:cxn modelId="{1FD8BA5B-7404-4E8E-920E-224CAFF4B5C7}" type="presOf" srcId="{AB116617-34D7-43DA-B847-A6347836E47C}" destId="{24AD3582-A06F-424A-8442-19A1E3358796}" srcOrd="0" destOrd="0" presId="urn:microsoft.com/office/officeart/2005/8/layout/process3"/>
    <dgm:cxn modelId="{8A218AFB-6E3B-4DEB-B823-425E818F5CB6}" type="presOf" srcId="{546563AC-6F1A-44F5-9EB1-E4A7F2041F6B}" destId="{33D55474-E681-40AB-BE3D-04A520896FEC}" srcOrd="1" destOrd="0" presId="urn:microsoft.com/office/officeart/2005/8/layout/process3"/>
    <dgm:cxn modelId="{FE21557F-BD50-40F8-875D-6E3B639928D3}" type="presOf" srcId="{1351D5FA-E8D7-4309-9D82-F9B95273EA7A}" destId="{0500DC8B-2ECE-4636-B17F-AEED7152F4C0}" srcOrd="0" destOrd="0" presId="urn:microsoft.com/office/officeart/2005/8/layout/process3"/>
    <dgm:cxn modelId="{4802B8C7-BF95-4EBC-9FCD-E94AFAB850B2}" type="presOf" srcId="{E3777031-C4E9-4A51-9F0F-870C0328EBBB}" destId="{274FB3F7-9413-4EFC-851B-8C57CD5D9C68}" srcOrd="1" destOrd="0" presId="urn:microsoft.com/office/officeart/2005/8/layout/process3"/>
    <dgm:cxn modelId="{7338F5C0-6829-40C0-B290-5305AC6D1634}" srcId="{E3777031-C4E9-4A51-9F0F-870C0328EBBB}" destId="{CE77A09E-A47E-4A08-8231-27FB4553C26C}" srcOrd="0" destOrd="0" parTransId="{69ECE00A-0580-4025-A8FA-1C97A6F840FD}" sibTransId="{B6B88677-85BD-4B39-A7FB-74C1D034B7E5}"/>
    <dgm:cxn modelId="{6CA66233-767E-44FC-BE07-4CC2D8C31C64}" type="presOf" srcId="{A4619990-975A-4975-83C0-685E9E906E71}" destId="{1E2316BA-5DB7-437B-9997-5FEBE6EF937D}" srcOrd="0" destOrd="0" presId="urn:microsoft.com/office/officeart/2005/8/layout/process3"/>
    <dgm:cxn modelId="{57447AED-831C-4801-9235-98AD12729441}" srcId="{AB116617-34D7-43DA-B847-A6347836E47C}" destId="{E3777031-C4E9-4A51-9F0F-870C0328EBBB}" srcOrd="0" destOrd="0" parTransId="{513EE126-C8F6-481B-B270-F945D4DFEF12}" sibTransId="{1351D5FA-E8D7-4309-9D82-F9B95273EA7A}"/>
    <dgm:cxn modelId="{52E967C5-BD32-414E-A3E8-CDB62318EF6D}" type="presParOf" srcId="{24AD3582-A06F-424A-8442-19A1E3358796}" destId="{8596817B-4211-46AF-81B3-51046BD310C7}" srcOrd="0" destOrd="0" presId="urn:microsoft.com/office/officeart/2005/8/layout/process3"/>
    <dgm:cxn modelId="{FAA316FE-1D43-4064-BDB0-15BF31C71695}" type="presParOf" srcId="{8596817B-4211-46AF-81B3-51046BD310C7}" destId="{1EFDF3D3-2A5F-4415-B3FC-E44E797AAA42}" srcOrd="0" destOrd="0" presId="urn:microsoft.com/office/officeart/2005/8/layout/process3"/>
    <dgm:cxn modelId="{609E0E0C-739B-41FE-B5A5-9E60BCDF2DB3}" type="presParOf" srcId="{8596817B-4211-46AF-81B3-51046BD310C7}" destId="{274FB3F7-9413-4EFC-851B-8C57CD5D9C68}" srcOrd="1" destOrd="0" presId="urn:microsoft.com/office/officeart/2005/8/layout/process3"/>
    <dgm:cxn modelId="{675206B1-689C-4D35-BB93-D3F2FE1D6A8F}" type="presParOf" srcId="{8596817B-4211-46AF-81B3-51046BD310C7}" destId="{3D209D20-ED64-4B8C-B2FC-5288743908D7}" srcOrd="2" destOrd="0" presId="urn:microsoft.com/office/officeart/2005/8/layout/process3"/>
    <dgm:cxn modelId="{7E2CFDEA-C24F-416A-A774-D6499119D9AC}" type="presParOf" srcId="{24AD3582-A06F-424A-8442-19A1E3358796}" destId="{0500DC8B-2ECE-4636-B17F-AEED7152F4C0}" srcOrd="1" destOrd="0" presId="urn:microsoft.com/office/officeart/2005/8/layout/process3"/>
    <dgm:cxn modelId="{7F1193B9-BD0D-4156-82D2-2FAFD958411A}" type="presParOf" srcId="{0500DC8B-2ECE-4636-B17F-AEED7152F4C0}" destId="{1AC63F2B-6E5A-4677-9211-12F57DA1015A}" srcOrd="0" destOrd="0" presId="urn:microsoft.com/office/officeart/2005/8/layout/process3"/>
    <dgm:cxn modelId="{571C3D4B-C9DA-498A-AD44-9AD3C9A388A3}" type="presParOf" srcId="{24AD3582-A06F-424A-8442-19A1E3358796}" destId="{DBE337C2-8AA3-4239-9446-657E4F5581CB}" srcOrd="2" destOrd="0" presId="urn:microsoft.com/office/officeart/2005/8/layout/process3"/>
    <dgm:cxn modelId="{253A44EE-80AE-440E-B9CA-B2A1FFECF5C9}" type="presParOf" srcId="{DBE337C2-8AA3-4239-9446-657E4F5581CB}" destId="{95E82F98-1A21-4F1F-B79D-6D169F4F9AA0}" srcOrd="0" destOrd="0" presId="urn:microsoft.com/office/officeart/2005/8/layout/process3"/>
    <dgm:cxn modelId="{F26C7811-830B-4011-B662-3E9A6A5F5D3D}" type="presParOf" srcId="{DBE337C2-8AA3-4239-9446-657E4F5581CB}" destId="{CB48EDDC-136A-495F-AA05-439FA9EBBFEF}" srcOrd="1" destOrd="0" presId="urn:microsoft.com/office/officeart/2005/8/layout/process3"/>
    <dgm:cxn modelId="{D14E1827-BF3D-4C35-9B87-DC63FA5A1B36}" type="presParOf" srcId="{DBE337C2-8AA3-4239-9446-657E4F5581CB}" destId="{429F7EB4-69B5-4A6A-802C-B90DAF8BC611}" srcOrd="2" destOrd="0" presId="urn:microsoft.com/office/officeart/2005/8/layout/process3"/>
    <dgm:cxn modelId="{73CA5BE6-3CB7-43A8-A758-13A837163D41}" type="presParOf" srcId="{24AD3582-A06F-424A-8442-19A1E3358796}" destId="{E42178D1-D2A2-4B22-816E-834D6A86EF72}" srcOrd="3" destOrd="0" presId="urn:microsoft.com/office/officeart/2005/8/layout/process3"/>
    <dgm:cxn modelId="{EE8F10A6-BB2C-44CF-99D3-13E517168747}" type="presParOf" srcId="{E42178D1-D2A2-4B22-816E-834D6A86EF72}" destId="{3B409E42-C318-468B-B096-686CD58D7988}" srcOrd="0" destOrd="0" presId="urn:microsoft.com/office/officeart/2005/8/layout/process3"/>
    <dgm:cxn modelId="{A2E9C380-F6F8-4D27-90BF-A7A4821D79AE}" type="presParOf" srcId="{24AD3582-A06F-424A-8442-19A1E3358796}" destId="{195DC168-8AB1-4190-BBD2-B5ED4AA8C03E}" srcOrd="4" destOrd="0" presId="urn:microsoft.com/office/officeart/2005/8/layout/process3"/>
    <dgm:cxn modelId="{BDC62E46-58C2-42D9-A610-D007ED8099C3}" type="presParOf" srcId="{195DC168-8AB1-4190-BBD2-B5ED4AA8C03E}" destId="{CFD60CC0-9FBA-4669-B075-A18C123BF9DD}" srcOrd="0" destOrd="0" presId="urn:microsoft.com/office/officeart/2005/8/layout/process3"/>
    <dgm:cxn modelId="{AE6F69ED-8CEA-4F1C-AFED-0226AFFFD816}" type="presParOf" srcId="{195DC168-8AB1-4190-BBD2-B5ED4AA8C03E}" destId="{33D55474-E681-40AB-BE3D-04A520896FEC}" srcOrd="1" destOrd="0" presId="urn:microsoft.com/office/officeart/2005/8/layout/process3"/>
    <dgm:cxn modelId="{2F9BFBB4-BA3F-4147-A88B-3EA8AF61F26B}" type="presParOf" srcId="{195DC168-8AB1-4190-BBD2-B5ED4AA8C03E}" destId="{1E2316BA-5DB7-437B-9997-5FEBE6EF937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6128B-E247-456B-B58E-37D184C8D7AB}">
      <dsp:nvSpPr>
        <dsp:cNvPr id="0" name=""/>
        <dsp:cNvSpPr/>
      </dsp:nvSpPr>
      <dsp:spPr>
        <a:xfrm>
          <a:off x="0" y="0"/>
          <a:ext cx="3567448" cy="356744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B91020-AD95-4EEE-B034-3201C61EE126}">
      <dsp:nvSpPr>
        <dsp:cNvPr id="0" name=""/>
        <dsp:cNvSpPr/>
      </dsp:nvSpPr>
      <dsp:spPr>
        <a:xfrm>
          <a:off x="1783724" y="0"/>
          <a:ext cx="5906368" cy="35674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учебных планов 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724" y="0"/>
        <a:ext cx="5906368" cy="445932"/>
      </dsp:txXfrm>
    </dsp:sp>
    <dsp:sp modelId="{69F5A22D-0D9A-4003-B930-0DA73780BFA7}">
      <dsp:nvSpPr>
        <dsp:cNvPr id="0" name=""/>
        <dsp:cNvSpPr/>
      </dsp:nvSpPr>
      <dsp:spPr>
        <a:xfrm>
          <a:off x="312152" y="445932"/>
          <a:ext cx="2943143" cy="294314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A59B5E-E309-4A49-BFCB-A1A51290486F}">
      <dsp:nvSpPr>
        <dsp:cNvPr id="0" name=""/>
        <dsp:cNvSpPr/>
      </dsp:nvSpPr>
      <dsp:spPr>
        <a:xfrm>
          <a:off x="1783724" y="445932"/>
          <a:ext cx="5906368" cy="294314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работы с вузами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724" y="445932"/>
        <a:ext cx="5906368" cy="445932"/>
      </dsp:txXfrm>
    </dsp:sp>
    <dsp:sp modelId="{A4EC9320-5DE4-4005-96D0-9FDFF79F5ABB}">
      <dsp:nvSpPr>
        <dsp:cNvPr id="0" name=""/>
        <dsp:cNvSpPr/>
      </dsp:nvSpPr>
      <dsp:spPr>
        <a:xfrm>
          <a:off x="624304" y="891864"/>
          <a:ext cx="2318838" cy="231883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78107A-B454-4830-A5FE-181CAFA7F371}">
      <dsp:nvSpPr>
        <dsp:cNvPr id="0" name=""/>
        <dsp:cNvSpPr/>
      </dsp:nvSpPr>
      <dsp:spPr>
        <a:xfrm>
          <a:off x="1783724" y="891864"/>
          <a:ext cx="5906368" cy="23188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Психолого-</a:t>
          </a:r>
          <a:r>
            <a:rPr lang="ru-RU" sz="18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профориентационное</a:t>
          </a: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сопровождение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724" y="891864"/>
        <a:ext cx="5906368" cy="445928"/>
      </dsp:txXfrm>
    </dsp:sp>
    <dsp:sp modelId="{9D3CDD58-2617-4373-8690-8AD7C4EFB69A}">
      <dsp:nvSpPr>
        <dsp:cNvPr id="0" name=""/>
        <dsp:cNvSpPr/>
      </dsp:nvSpPr>
      <dsp:spPr>
        <a:xfrm>
          <a:off x="936455" y="1337793"/>
          <a:ext cx="1694537" cy="169453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ED685D-DA72-40BB-9E6E-3A2DA41FC0B5}">
      <dsp:nvSpPr>
        <dsp:cNvPr id="0" name=""/>
        <dsp:cNvSpPr/>
      </dsp:nvSpPr>
      <dsp:spPr>
        <a:xfrm>
          <a:off x="1783724" y="1337793"/>
          <a:ext cx="5906368" cy="16945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Участие в конференциях, конкурсах, смотрах, олимпиадах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724" y="1337793"/>
        <a:ext cx="5906368" cy="445932"/>
      </dsp:txXfrm>
    </dsp:sp>
    <dsp:sp modelId="{3C21D628-7CB0-4155-BED9-3C97F81F8A6E}">
      <dsp:nvSpPr>
        <dsp:cNvPr id="0" name=""/>
        <dsp:cNvSpPr/>
      </dsp:nvSpPr>
      <dsp:spPr>
        <a:xfrm>
          <a:off x="1248607" y="1783725"/>
          <a:ext cx="1070233" cy="107023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A69320-EB8D-46F9-8C12-C41DDCC95BB3}">
      <dsp:nvSpPr>
        <dsp:cNvPr id="0" name=""/>
        <dsp:cNvSpPr/>
      </dsp:nvSpPr>
      <dsp:spPr>
        <a:xfrm>
          <a:off x="1783724" y="1783725"/>
          <a:ext cx="5906368" cy="107023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«Портфолио»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724" y="1783725"/>
        <a:ext cx="5906368" cy="445932"/>
      </dsp:txXfrm>
    </dsp:sp>
    <dsp:sp modelId="{5011A7D1-2252-4BD2-AD9A-CC49F3A636B4}">
      <dsp:nvSpPr>
        <dsp:cNvPr id="0" name=""/>
        <dsp:cNvSpPr/>
      </dsp:nvSpPr>
      <dsp:spPr>
        <a:xfrm>
          <a:off x="1560759" y="2229657"/>
          <a:ext cx="445928" cy="44592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DA263F-9DA2-4987-8175-2686D7D94748}">
      <dsp:nvSpPr>
        <dsp:cNvPr id="0" name=""/>
        <dsp:cNvSpPr/>
      </dsp:nvSpPr>
      <dsp:spPr>
        <a:xfrm>
          <a:off x="1783724" y="2229657"/>
          <a:ext cx="5906368" cy="445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Подготовка к ЕГЭ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3724" y="2229657"/>
        <a:ext cx="5906368" cy="4459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4D3FA-28ED-449D-B269-4225ACF68D5B}">
      <dsp:nvSpPr>
        <dsp:cNvPr id="0" name=""/>
        <dsp:cNvSpPr/>
      </dsp:nvSpPr>
      <dsp:spPr>
        <a:xfrm>
          <a:off x="7189" y="1355937"/>
          <a:ext cx="2259192" cy="7746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МАОУ «Школа № 60»</a:t>
          </a:r>
          <a:endParaRPr lang="ru-RU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79" y="1378627"/>
        <a:ext cx="2213812" cy="729318"/>
      </dsp:txXfrm>
    </dsp:sp>
    <dsp:sp modelId="{4EA91634-5320-4D50-8735-F855098C15D8}">
      <dsp:nvSpPr>
        <dsp:cNvPr id="0" name=""/>
        <dsp:cNvSpPr/>
      </dsp:nvSpPr>
      <dsp:spPr>
        <a:xfrm rot="17692822">
          <a:off x="1839724" y="1055111"/>
          <a:ext cx="1473074" cy="39995"/>
        </a:xfrm>
        <a:custGeom>
          <a:avLst/>
          <a:gdLst/>
          <a:ahLst/>
          <a:cxnLst/>
          <a:rect l="0" t="0" r="0" b="0"/>
          <a:pathLst>
            <a:path>
              <a:moveTo>
                <a:pt x="0" y="19997"/>
              </a:moveTo>
              <a:lnTo>
                <a:pt x="1473074" y="19997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539434" y="1038282"/>
        <a:ext cx="73653" cy="73653"/>
      </dsp:txXfrm>
    </dsp:sp>
    <dsp:sp modelId="{F45ECA79-E464-4E6B-911F-1D5F5257DC74}">
      <dsp:nvSpPr>
        <dsp:cNvPr id="0" name=""/>
        <dsp:cNvSpPr/>
      </dsp:nvSpPr>
      <dsp:spPr>
        <a:xfrm>
          <a:off x="2886141" y="19581"/>
          <a:ext cx="4881998" cy="7746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Базовая школа РАН</a:t>
          </a:r>
          <a:endParaRPr lang="ru-RU" sz="1600" b="1" kern="1200" dirty="0"/>
        </a:p>
      </dsp:txBody>
      <dsp:txXfrm>
        <a:off x="2908831" y="42271"/>
        <a:ext cx="4836618" cy="729318"/>
      </dsp:txXfrm>
    </dsp:sp>
    <dsp:sp modelId="{0D4AA156-A035-4BE8-A572-8E4A2C41730F}">
      <dsp:nvSpPr>
        <dsp:cNvPr id="0" name=""/>
        <dsp:cNvSpPr/>
      </dsp:nvSpPr>
      <dsp:spPr>
        <a:xfrm rot="19457599">
          <a:off x="2194643" y="1500563"/>
          <a:ext cx="763235" cy="39995"/>
        </a:xfrm>
        <a:custGeom>
          <a:avLst/>
          <a:gdLst/>
          <a:ahLst/>
          <a:cxnLst/>
          <a:rect l="0" t="0" r="0" b="0"/>
          <a:pathLst>
            <a:path>
              <a:moveTo>
                <a:pt x="0" y="19997"/>
              </a:moveTo>
              <a:lnTo>
                <a:pt x="763235" y="19997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557180" y="1501480"/>
        <a:ext cx="38161" cy="38161"/>
      </dsp:txXfrm>
    </dsp:sp>
    <dsp:sp modelId="{09EB0273-8DEF-45E0-BA2F-85A7D2C75CE6}">
      <dsp:nvSpPr>
        <dsp:cNvPr id="0" name=""/>
        <dsp:cNvSpPr/>
      </dsp:nvSpPr>
      <dsp:spPr>
        <a:xfrm>
          <a:off x="2886141" y="910485"/>
          <a:ext cx="4881998" cy="7746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Член Консорциума по развитию школьного инженерно-технологического образования в РФ</a:t>
          </a:r>
          <a:endParaRPr lang="ru-RU" sz="1600" b="1" kern="1200" dirty="0"/>
        </a:p>
      </dsp:txBody>
      <dsp:txXfrm>
        <a:off x="2908831" y="933175"/>
        <a:ext cx="4836618" cy="729318"/>
      </dsp:txXfrm>
    </dsp:sp>
    <dsp:sp modelId="{C7D53140-59E4-4DB5-9046-8EE5408622ED}">
      <dsp:nvSpPr>
        <dsp:cNvPr id="0" name=""/>
        <dsp:cNvSpPr/>
      </dsp:nvSpPr>
      <dsp:spPr>
        <a:xfrm rot="2142401">
          <a:off x="2194643" y="1946015"/>
          <a:ext cx="763235" cy="39995"/>
        </a:xfrm>
        <a:custGeom>
          <a:avLst/>
          <a:gdLst/>
          <a:ahLst/>
          <a:cxnLst/>
          <a:rect l="0" t="0" r="0" b="0"/>
          <a:pathLst>
            <a:path>
              <a:moveTo>
                <a:pt x="0" y="19997"/>
              </a:moveTo>
              <a:lnTo>
                <a:pt x="763235" y="19997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557180" y="1946932"/>
        <a:ext cx="38161" cy="38161"/>
      </dsp:txXfrm>
    </dsp:sp>
    <dsp:sp modelId="{BF38B9C7-8FFF-4225-BC17-E86986E66901}">
      <dsp:nvSpPr>
        <dsp:cNvPr id="0" name=""/>
        <dsp:cNvSpPr/>
      </dsp:nvSpPr>
      <dsp:spPr>
        <a:xfrm>
          <a:off x="2886141" y="1801389"/>
          <a:ext cx="4881998" cy="7746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Член Ассоциации школьного кластера по содействию развитию инженерного образования среди молодежи и опережающей подготовке технологических лидеров</a:t>
          </a:r>
        </a:p>
      </dsp:txBody>
      <dsp:txXfrm>
        <a:off x="2908831" y="1824079"/>
        <a:ext cx="4836618" cy="729318"/>
      </dsp:txXfrm>
    </dsp:sp>
    <dsp:sp modelId="{A8E916A2-3BF6-431C-A08B-FBE4B01DEE78}">
      <dsp:nvSpPr>
        <dsp:cNvPr id="0" name=""/>
        <dsp:cNvSpPr/>
      </dsp:nvSpPr>
      <dsp:spPr>
        <a:xfrm rot="3907178">
          <a:off x="1839724" y="2391467"/>
          <a:ext cx="1473074" cy="39995"/>
        </a:xfrm>
        <a:custGeom>
          <a:avLst/>
          <a:gdLst/>
          <a:ahLst/>
          <a:cxnLst/>
          <a:rect l="0" t="0" r="0" b="0"/>
          <a:pathLst>
            <a:path>
              <a:moveTo>
                <a:pt x="0" y="19997"/>
              </a:moveTo>
              <a:lnTo>
                <a:pt x="1473074" y="19997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539434" y="2374638"/>
        <a:ext cx="73653" cy="73653"/>
      </dsp:txXfrm>
    </dsp:sp>
    <dsp:sp modelId="{0FD1B4F5-9555-45A6-A64C-A1EB00DD8308}">
      <dsp:nvSpPr>
        <dsp:cNvPr id="0" name=""/>
        <dsp:cNvSpPr/>
      </dsp:nvSpPr>
      <dsp:spPr>
        <a:xfrm>
          <a:off x="2886141" y="2692293"/>
          <a:ext cx="4881998" cy="7746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4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Школа –ассоциированный партнер «Сириус»</a:t>
          </a:r>
        </a:p>
      </dsp:txBody>
      <dsp:txXfrm>
        <a:off x="2908831" y="2714983"/>
        <a:ext cx="4836618" cy="7293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4FB3F7-9413-4EFC-851B-8C57CD5D9C68}">
      <dsp:nvSpPr>
        <dsp:cNvPr id="0" name=""/>
        <dsp:cNvSpPr/>
      </dsp:nvSpPr>
      <dsp:spPr>
        <a:xfrm>
          <a:off x="8461" y="454121"/>
          <a:ext cx="2736719" cy="12552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Начальная школа</a:t>
          </a:r>
          <a:endParaRPr lang="ru-RU" sz="2400" b="1" kern="1200" dirty="0"/>
        </a:p>
      </dsp:txBody>
      <dsp:txXfrm>
        <a:off x="8461" y="454121"/>
        <a:ext cx="2736719" cy="836041"/>
      </dsp:txXfrm>
    </dsp:sp>
    <dsp:sp modelId="{3D209D20-ED64-4B8C-B2FC-5288743908D7}">
      <dsp:nvSpPr>
        <dsp:cNvPr id="0" name=""/>
        <dsp:cNvSpPr/>
      </dsp:nvSpPr>
      <dsp:spPr>
        <a:xfrm>
          <a:off x="303499" y="1442416"/>
          <a:ext cx="3002831" cy="2082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Естественнонаучные классы – 5 </a:t>
          </a:r>
          <a:r>
            <a:rPr lang="ru-RU" sz="2000" b="1" kern="1200" dirty="0" err="1" smtClean="0"/>
            <a:t>кл</a:t>
          </a:r>
          <a:r>
            <a:rPr lang="ru-RU" sz="2000" b="1" kern="1200" dirty="0" smtClean="0"/>
            <a:t>.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Курс «Зеленая лаборатория»</a:t>
          </a:r>
          <a:endParaRPr lang="ru-RU" sz="2000" b="1" kern="1200" dirty="0"/>
        </a:p>
      </dsp:txBody>
      <dsp:txXfrm>
        <a:off x="364492" y="1503409"/>
        <a:ext cx="2880845" cy="1960476"/>
      </dsp:txXfrm>
    </dsp:sp>
    <dsp:sp modelId="{0500DC8B-2ECE-4636-B17F-AEED7152F4C0}">
      <dsp:nvSpPr>
        <dsp:cNvPr id="0" name=""/>
        <dsp:cNvSpPr/>
      </dsp:nvSpPr>
      <dsp:spPr>
        <a:xfrm>
          <a:off x="3095297" y="611954"/>
          <a:ext cx="742246" cy="5203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/>
        </a:p>
      </dsp:txBody>
      <dsp:txXfrm>
        <a:off x="3095297" y="716029"/>
        <a:ext cx="586134" cy="312225"/>
      </dsp:txXfrm>
    </dsp:sp>
    <dsp:sp modelId="{CB48EDDC-136A-495F-AA05-439FA9EBBFEF}">
      <dsp:nvSpPr>
        <dsp:cNvPr id="0" name=""/>
        <dsp:cNvSpPr/>
      </dsp:nvSpPr>
      <dsp:spPr>
        <a:xfrm>
          <a:off x="4145646" y="454121"/>
          <a:ext cx="2736719" cy="12552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38687"/>
                <a:satOff val="1755"/>
                <a:lumOff val="1176"/>
                <a:alphaOff val="0"/>
                <a:shade val="85000"/>
                <a:satMod val="130000"/>
              </a:schemeClr>
            </a:gs>
            <a:gs pos="34000">
              <a:schemeClr val="accent2">
                <a:hueOff val="-638687"/>
                <a:satOff val="1755"/>
                <a:lumOff val="1176"/>
                <a:alphaOff val="0"/>
                <a:shade val="87000"/>
                <a:satMod val="125000"/>
              </a:schemeClr>
            </a:gs>
            <a:gs pos="70000">
              <a:schemeClr val="accent2">
                <a:hueOff val="-638687"/>
                <a:satOff val="1755"/>
                <a:lumOff val="1176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638687"/>
                <a:satOff val="1755"/>
                <a:lumOff val="1176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Основная школа</a:t>
          </a:r>
          <a:endParaRPr lang="ru-RU" sz="2400" b="1" kern="1200" dirty="0"/>
        </a:p>
      </dsp:txBody>
      <dsp:txXfrm>
        <a:off x="4145646" y="454121"/>
        <a:ext cx="2736719" cy="836041"/>
      </dsp:txXfrm>
    </dsp:sp>
    <dsp:sp modelId="{429F7EB4-69B5-4A6A-802C-B90DAF8BC611}">
      <dsp:nvSpPr>
        <dsp:cNvPr id="0" name=""/>
        <dsp:cNvSpPr/>
      </dsp:nvSpPr>
      <dsp:spPr>
        <a:xfrm>
          <a:off x="4400355" y="1442416"/>
          <a:ext cx="3083488" cy="20824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638687"/>
              <a:satOff val="1755"/>
              <a:lumOff val="1176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Естественнонаучные </a:t>
          </a:r>
          <a:r>
            <a:rPr lang="ru-RU" sz="2000" b="1" kern="1200" dirty="0" err="1" smtClean="0"/>
            <a:t>предпрофильные</a:t>
          </a:r>
          <a:r>
            <a:rPr lang="ru-RU" sz="2000" b="1" kern="1200" dirty="0" smtClean="0"/>
            <a:t> классы – 4 </a:t>
          </a:r>
          <a:r>
            <a:rPr lang="ru-RU" sz="2000" b="1" kern="1200" dirty="0" err="1" smtClean="0"/>
            <a:t>кл</a:t>
          </a:r>
          <a:r>
            <a:rPr lang="ru-RU" sz="2000" b="1" kern="1200" dirty="0" smtClean="0"/>
            <a:t>.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Курсы по биологии</a:t>
          </a:r>
          <a:endParaRPr lang="ru-RU" sz="2000" b="1" kern="1200" dirty="0"/>
        </a:p>
      </dsp:txBody>
      <dsp:txXfrm>
        <a:off x="4461348" y="1503409"/>
        <a:ext cx="2961502" cy="1960476"/>
      </dsp:txXfrm>
    </dsp:sp>
    <dsp:sp modelId="{E42178D1-D2A2-4B22-816E-834D6A86EF72}">
      <dsp:nvSpPr>
        <dsp:cNvPr id="0" name=""/>
        <dsp:cNvSpPr/>
      </dsp:nvSpPr>
      <dsp:spPr>
        <a:xfrm rot="21585412">
          <a:off x="7242560" y="602999"/>
          <a:ext cx="763627" cy="52037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277375"/>
                <a:satOff val="3509"/>
                <a:lumOff val="2352"/>
                <a:alphaOff val="0"/>
                <a:shade val="85000"/>
                <a:satMod val="130000"/>
              </a:schemeClr>
            </a:gs>
            <a:gs pos="34000">
              <a:schemeClr val="accent2">
                <a:hueOff val="-1277375"/>
                <a:satOff val="3509"/>
                <a:lumOff val="2352"/>
                <a:alphaOff val="0"/>
                <a:shade val="87000"/>
                <a:satMod val="125000"/>
              </a:schemeClr>
            </a:gs>
            <a:gs pos="70000">
              <a:schemeClr val="accent2">
                <a:hueOff val="-1277375"/>
                <a:satOff val="3509"/>
                <a:lumOff val="235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277375"/>
                <a:satOff val="3509"/>
                <a:lumOff val="235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/>
        </a:p>
      </dsp:txBody>
      <dsp:txXfrm>
        <a:off x="7242561" y="707405"/>
        <a:ext cx="607515" cy="312225"/>
      </dsp:txXfrm>
    </dsp:sp>
    <dsp:sp modelId="{33D55474-E681-40AB-BE3D-04A520896FEC}">
      <dsp:nvSpPr>
        <dsp:cNvPr id="0" name=""/>
        <dsp:cNvSpPr/>
      </dsp:nvSpPr>
      <dsp:spPr>
        <a:xfrm>
          <a:off x="8323159" y="436394"/>
          <a:ext cx="2736719" cy="12552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277375"/>
                <a:satOff val="3509"/>
                <a:lumOff val="2352"/>
                <a:alphaOff val="0"/>
                <a:shade val="85000"/>
                <a:satMod val="130000"/>
              </a:schemeClr>
            </a:gs>
            <a:gs pos="34000">
              <a:schemeClr val="accent2">
                <a:hueOff val="-1277375"/>
                <a:satOff val="3509"/>
                <a:lumOff val="2352"/>
                <a:alphaOff val="0"/>
                <a:shade val="87000"/>
                <a:satMod val="125000"/>
              </a:schemeClr>
            </a:gs>
            <a:gs pos="70000">
              <a:schemeClr val="accent2">
                <a:hueOff val="-1277375"/>
                <a:satOff val="3509"/>
                <a:lumOff val="2352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277375"/>
                <a:satOff val="3509"/>
                <a:lumOff val="2352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Средняя школа</a:t>
          </a:r>
          <a:endParaRPr lang="ru-RU" sz="2400" b="1" kern="1200" dirty="0"/>
        </a:p>
      </dsp:txBody>
      <dsp:txXfrm>
        <a:off x="8323159" y="436394"/>
        <a:ext cx="2736719" cy="836041"/>
      </dsp:txXfrm>
    </dsp:sp>
    <dsp:sp modelId="{1E2316BA-5DB7-437B-9997-5FEBE6EF937D}">
      <dsp:nvSpPr>
        <dsp:cNvPr id="0" name=""/>
        <dsp:cNvSpPr/>
      </dsp:nvSpPr>
      <dsp:spPr>
        <a:xfrm>
          <a:off x="8620861" y="1414978"/>
          <a:ext cx="2997501" cy="21276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77375"/>
              <a:satOff val="3509"/>
              <a:lumOff val="2352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Естественнонаучные профильные классы – 2 </a:t>
          </a:r>
          <a:r>
            <a:rPr lang="ru-RU" sz="2000" b="1" kern="1200" dirty="0" err="1" smtClean="0"/>
            <a:t>кл</a:t>
          </a:r>
          <a:r>
            <a:rPr lang="ru-RU" sz="2000" b="1" kern="1200" dirty="0" smtClean="0"/>
            <a:t>. </a:t>
          </a:r>
          <a:endParaRPr lang="ru-RU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Профильные курсы</a:t>
          </a:r>
          <a:endParaRPr lang="ru-RU" sz="2000" b="1" kern="1200" dirty="0"/>
        </a:p>
      </dsp:txBody>
      <dsp:txXfrm>
        <a:off x="8683177" y="1477294"/>
        <a:ext cx="2872869" cy="2002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5752B-F657-4978-94FB-834B3900AE3C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4C9AF-A754-4135-BF51-0C833B094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00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9E4AA1-DCA3-4F46-AEBF-25AE583D17FF}" type="slidenum">
              <a:rPr lang="ru-RU" sz="1200" b="0" strike="noStrike" spc="-1">
                <a:solidFill>
                  <a:schemeClr val="dk1"/>
                </a:solidFill>
                <a:latin typeface="+mn-lt"/>
                <a:ea typeface="+mn-ea"/>
              </a:rPr>
              <a:t>15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2786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152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238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66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42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45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71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208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186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8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14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361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020B8DA-BD16-417F-BA3A-153D430EA7D3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1573E4E-458F-44E7-81C0-C5DA7A70CBE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46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fi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1.png"/><Relationship Id="rId7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60.roos@mail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hyperlink" Target="mailto:chubaryang@gmail.com" TargetMode="External"/><Relationship Id="rId4" Type="http://schemas.openxmlformats.org/officeDocument/2006/relationships/hyperlink" Target="https://school60rd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7347" y="-68669"/>
            <a:ext cx="10591680" cy="2648391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организации профильного обучения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400" b="1" dirty="0">
                <a:latin typeface="Arial" panose="020B0604020202020204" pitchFamily="34" charset="0"/>
                <a:cs typeface="Arial" panose="020B0604020202020204" pitchFamily="34" charset="0"/>
              </a:rPr>
              <a:t>в классах естественнонаучной направленности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3187" y="4599922"/>
            <a:ext cx="4982185" cy="98512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Чубарьян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Галина Зауровна,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Заслуженный учитель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МАОУ «Школа № 60»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28" y="219806"/>
            <a:ext cx="1243692" cy="12741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31463" y="5717407"/>
            <a:ext cx="1941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Г. Ростов-на-Дону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2026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4" t="22048" r="9416" b="10049"/>
          <a:stretch/>
        </p:blipFill>
        <p:spPr>
          <a:xfrm>
            <a:off x="356628" y="2751804"/>
            <a:ext cx="5851183" cy="369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80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9100" y="256076"/>
            <a:ext cx="10058400" cy="589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профильного </a:t>
            </a:r>
            <a:r>
              <a:rPr lang="ru-RU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обучения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00490"/>
              </p:ext>
            </p:extLst>
          </p:nvPr>
        </p:nvGraphicFramePr>
        <p:xfrm>
          <a:off x="112820" y="890950"/>
          <a:ext cx="7690092" cy="3567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18292172"/>
              </p:ext>
            </p:extLst>
          </p:nvPr>
        </p:nvGraphicFramePr>
        <p:xfrm>
          <a:off x="3957866" y="3236038"/>
          <a:ext cx="7775329" cy="3486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59898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1" y="1966651"/>
            <a:ext cx="7593768" cy="416369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5362" y="918242"/>
            <a:ext cx="6689065" cy="5438273"/>
          </a:xfrm>
        </p:spPr>
        <p:txBody>
          <a:bodyPr>
            <a:normAutofit/>
          </a:bodyPr>
          <a:lstStyle/>
          <a:p>
            <a:r>
              <a:rPr lang="ru-RU" b="1" dirty="0"/>
              <a:t>Цель: </a:t>
            </a:r>
            <a:r>
              <a:rPr lang="ru-RU" dirty="0"/>
              <a:t>создавать условия для обучения старшеклассников в соответствии с их профессиональными интересами и намерениями в отношении продолжения образования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Задачи:</a:t>
            </a:r>
            <a:r>
              <a:rPr lang="ru-RU" dirty="0" smtClean="0"/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5278" y="121948"/>
            <a:ext cx="9682220" cy="6614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задачи профильного обучения</a:t>
            </a:r>
            <a:endParaRPr lang="ru-RU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521261" y="908502"/>
            <a:ext cx="4471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Образовательные организации – участники проекта ШАПС в 2025-2026 уч. г. </a:t>
            </a:r>
          </a:p>
          <a:p>
            <a:pPr algn="ctr"/>
            <a:r>
              <a:rPr lang="ru-RU" dirty="0" smtClean="0"/>
              <a:t>385 </a:t>
            </a:r>
            <a:r>
              <a:rPr lang="ru-RU" dirty="0"/>
              <a:t>школ из 54 регионов страны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8796270" y="1910920"/>
            <a:ext cx="2891573" cy="825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МАОУ «Лицей № 11» </a:t>
            </a:r>
            <a:endParaRPr lang="ru-RU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МАОУ </a:t>
            </a:r>
            <a:r>
              <a:rPr lang="ru-RU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«Школа № 60» </a:t>
            </a:r>
            <a:endParaRPr lang="ru-RU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000" y="3044387"/>
            <a:ext cx="3969584" cy="297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0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DB01-98A0-1126-BAEF-EDFAD993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7651" y="34784"/>
            <a:ext cx="6553883" cy="967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Уровни реализации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41925414"/>
              </p:ext>
            </p:extLst>
          </p:nvPr>
        </p:nvGraphicFramePr>
        <p:xfrm>
          <a:off x="260375" y="569238"/>
          <a:ext cx="11626825" cy="3979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41986" y="4093077"/>
            <a:ext cx="11345214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Курсы по </a:t>
            </a:r>
            <a:r>
              <a:rPr lang="ru-RU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выбору: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180340" algn="l"/>
              </a:tabLs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дополняющие содержание профильного курса;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180340" algn="l"/>
              </a:tabLs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реализующие </a:t>
            </a:r>
            <a:r>
              <a:rPr lang="ru-RU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межпредметные</a:t>
            </a: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связи через изучение смежных предметов;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180340" algn="l"/>
              </a:tabLs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развивающие содержание одного из базовых курсов;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180340" algn="l"/>
              </a:tabLs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ориентирующие на приобретение школьниками образовательных результатов для успешного продвижения на рынке труда; </a:t>
            </a:r>
            <a:endParaRPr lang="ru-RU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180340" algn="l"/>
              </a:tabLst>
            </a:pP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нацеливающие на удовлетворение познавательных интересов учащихся, выходящих за рамки учебного плана.</a:t>
            </a:r>
            <a:endParaRPr lang="ru-RU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1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114" y="182680"/>
            <a:ext cx="10515600" cy="1004286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3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 занятий </a:t>
            </a:r>
            <a:r>
              <a:rPr lang="ru-RU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профильным предметам и курсам внеурочной деятельности</a:t>
            </a:r>
            <a:endParaRPr lang="ru-RU" sz="3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20802" y="1667554"/>
            <a:ext cx="4937760" cy="736282"/>
          </a:xfrm>
        </p:spPr>
        <p:txBody>
          <a:bodyPr anchor="t">
            <a:normAutofit/>
          </a:bodyPr>
          <a:lstStyle/>
          <a:p>
            <a:pPr marL="0" lvl="3">
              <a:spcBef>
                <a:spcPts val="1000"/>
              </a:spcBef>
            </a:pPr>
            <a:r>
              <a:rPr lang="ru-RU" sz="1800" dirty="0" smtClean="0">
                <a:solidFill>
                  <a:schemeClr val="tx2"/>
                </a:solidFill>
              </a:rPr>
              <a:t>7–9 КЛАССЫ ХИМИКО-БИОЛОГИЧЕСКОГО НАПРАВЛЕНИЯ («ХИМИЯ» И «БИОЛОГИЯ»)</a:t>
            </a:r>
            <a:endParaRPr lang="ru-RU" sz="1800" dirty="0">
              <a:solidFill>
                <a:schemeClr val="tx2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3354286"/>
              </p:ext>
            </p:extLst>
          </p:nvPr>
        </p:nvGraphicFramePr>
        <p:xfrm>
          <a:off x="346508" y="2408821"/>
          <a:ext cx="5640406" cy="38764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7817">
                  <a:extLst>
                    <a:ext uri="{9D8B030D-6E8A-4147-A177-3AD203B41FA5}">
                      <a16:colId xmlns:a16="http://schemas.microsoft.com/office/drawing/2014/main" val="1180908187"/>
                    </a:ext>
                  </a:extLst>
                </a:gridCol>
                <a:gridCol w="883799">
                  <a:extLst>
                    <a:ext uri="{9D8B030D-6E8A-4147-A177-3AD203B41FA5}">
                      <a16:colId xmlns:a16="http://schemas.microsoft.com/office/drawing/2014/main" val="284631202"/>
                    </a:ext>
                  </a:extLst>
                </a:gridCol>
                <a:gridCol w="1034216">
                  <a:extLst>
                    <a:ext uri="{9D8B030D-6E8A-4147-A177-3AD203B41FA5}">
                      <a16:colId xmlns:a16="http://schemas.microsoft.com/office/drawing/2014/main" val="281809443"/>
                    </a:ext>
                  </a:extLst>
                </a:gridCol>
                <a:gridCol w="954574">
                  <a:extLst>
                    <a:ext uri="{9D8B030D-6E8A-4147-A177-3AD203B41FA5}">
                      <a16:colId xmlns:a16="http://schemas.microsoft.com/office/drawing/2014/main" val="1532582935"/>
                    </a:ext>
                  </a:extLst>
                </a:gridCol>
              </a:tblGrid>
              <a:tr h="592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профильного предмета/курса внеурочной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600" dirty="0" smtClean="0">
                          <a:effectLst/>
                        </a:rPr>
                        <a:t>неделю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6700"/>
                  </a:ext>
                </a:extLst>
              </a:tr>
              <a:tr h="522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123588475"/>
                  </a:ext>
                </a:extLst>
              </a:tr>
              <a:tr h="522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Биология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4011288127"/>
                  </a:ext>
                </a:extLst>
              </a:tr>
              <a:tr h="522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Химия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282836343"/>
                  </a:ext>
                </a:extLst>
              </a:tr>
              <a:tr h="59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Проектно-исследовательская деятельность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185320731"/>
                  </a:ext>
                </a:extLst>
              </a:tr>
              <a:tr h="532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Биологический практикум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2005153219"/>
                  </a:ext>
                </a:extLst>
              </a:tr>
              <a:tr h="59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Задачный практикум по химии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917" marR="24917" marT="24917" marB="24917" anchor="ctr"/>
                </a:tc>
                <a:extLst>
                  <a:ext uri="{0D108BD9-81ED-4DB2-BD59-A6C34878D82A}">
                    <a16:rowId xmlns:a16="http://schemas.microsoft.com/office/drawing/2014/main" val="3731324573"/>
                  </a:ext>
                </a:extLst>
              </a:tr>
            </a:tbl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172199" y="1565663"/>
            <a:ext cx="5618747" cy="823912"/>
          </a:xfrm>
        </p:spPr>
        <p:txBody>
          <a:bodyPr>
            <a:noAutofit/>
          </a:bodyPr>
          <a:lstStyle/>
          <a:p>
            <a:r>
              <a:rPr lang="ru-RU" sz="1800" b="1" dirty="0"/>
              <a:t>7–9 классы химико-биологического направления («Химия», «Биология» и «Математика»)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758498402"/>
              </p:ext>
            </p:extLst>
          </p:nvPr>
        </p:nvGraphicFramePr>
        <p:xfrm>
          <a:off x="6172198" y="2403837"/>
          <a:ext cx="5618747" cy="388163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851348">
                  <a:extLst>
                    <a:ext uri="{9D8B030D-6E8A-4147-A177-3AD203B41FA5}">
                      <a16:colId xmlns:a16="http://schemas.microsoft.com/office/drawing/2014/main" val="3966169506"/>
                    </a:ext>
                  </a:extLst>
                </a:gridCol>
                <a:gridCol w="974599">
                  <a:extLst>
                    <a:ext uri="{9D8B030D-6E8A-4147-A177-3AD203B41FA5}">
                      <a16:colId xmlns:a16="http://schemas.microsoft.com/office/drawing/2014/main" val="2224760672"/>
                    </a:ext>
                  </a:extLst>
                </a:gridCol>
                <a:gridCol w="896400">
                  <a:extLst>
                    <a:ext uri="{9D8B030D-6E8A-4147-A177-3AD203B41FA5}">
                      <a16:colId xmlns:a16="http://schemas.microsoft.com/office/drawing/2014/main" val="3243248801"/>
                    </a:ext>
                  </a:extLst>
                </a:gridCol>
                <a:gridCol w="896400">
                  <a:extLst>
                    <a:ext uri="{9D8B030D-6E8A-4147-A177-3AD203B41FA5}">
                      <a16:colId xmlns:a16="http://schemas.microsoft.com/office/drawing/2014/main" val="3139771877"/>
                    </a:ext>
                  </a:extLst>
                </a:gridCol>
              </a:tblGrid>
              <a:tr h="72249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профильного предмета/курса внеурочной деятельности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600" dirty="0" smtClean="0">
                          <a:effectLst/>
                        </a:rPr>
                        <a:t>неделю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909094"/>
                  </a:ext>
                </a:extLst>
              </a:tr>
              <a:tr h="4270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 класс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3025535498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Биология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190813948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Химия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1998344403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Математика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1031169783"/>
                  </a:ext>
                </a:extLst>
              </a:tr>
              <a:tr h="5893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Проектно-исследовательская деятельность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4066165185"/>
                  </a:ext>
                </a:extLst>
              </a:tr>
              <a:tr h="434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Биологический практикум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3609264134"/>
                  </a:ext>
                </a:extLst>
              </a:tr>
              <a:tr h="427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Задачный практикум по химии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51" marR="25551" marT="25551" marB="25551" anchor="ctr"/>
                </a:tc>
                <a:extLst>
                  <a:ext uri="{0D108BD9-81ED-4DB2-BD59-A6C34878D82A}">
                    <a16:rowId xmlns:a16="http://schemas.microsoft.com/office/drawing/2014/main" val="4149303276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8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247441" y="274112"/>
            <a:ext cx="5069789" cy="823912"/>
          </a:xfrm>
        </p:spPr>
        <p:txBody>
          <a:bodyPr>
            <a:normAutofit/>
          </a:bodyPr>
          <a:lstStyle/>
          <a:p>
            <a:pPr lvl="0"/>
            <a:r>
              <a:rPr lang="ru-RU" b="1" dirty="0"/>
              <a:t>10–11 классы химико-биологического направления («Химия» и «Биология</a:t>
            </a:r>
            <a:r>
              <a:rPr lang="ru-RU" b="1" dirty="0" smtClean="0"/>
              <a:t>»)</a:t>
            </a:r>
            <a:endParaRPr lang="ru-RU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85478268"/>
              </p:ext>
            </p:extLst>
          </p:nvPr>
        </p:nvGraphicFramePr>
        <p:xfrm>
          <a:off x="260375" y="1455314"/>
          <a:ext cx="5535119" cy="4453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7179">
                  <a:extLst>
                    <a:ext uri="{9D8B030D-6E8A-4147-A177-3AD203B41FA5}">
                      <a16:colId xmlns:a16="http://schemas.microsoft.com/office/drawing/2014/main" val="2766201548"/>
                    </a:ext>
                  </a:extLst>
                </a:gridCol>
                <a:gridCol w="1423970">
                  <a:extLst>
                    <a:ext uri="{9D8B030D-6E8A-4147-A177-3AD203B41FA5}">
                      <a16:colId xmlns:a16="http://schemas.microsoft.com/office/drawing/2014/main" val="2362245404"/>
                    </a:ext>
                  </a:extLst>
                </a:gridCol>
                <a:gridCol w="1423970">
                  <a:extLst>
                    <a:ext uri="{9D8B030D-6E8A-4147-A177-3AD203B41FA5}">
                      <a16:colId xmlns:a16="http://schemas.microsoft.com/office/drawing/2014/main" val="3186963262"/>
                    </a:ext>
                  </a:extLst>
                </a:gridCol>
              </a:tblGrid>
              <a:tr h="108365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</a:t>
                      </a:r>
                      <a:r>
                        <a:rPr lang="ru-RU" sz="1800" dirty="0" smtClean="0">
                          <a:effectLst/>
                        </a:rPr>
                        <a:t>профильного </a:t>
                      </a:r>
                      <a:r>
                        <a:rPr lang="ru-RU" sz="1800" dirty="0">
                          <a:effectLst/>
                        </a:rPr>
                        <a:t>предмета/курса внеурочной деятельности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академических часов в </a:t>
                      </a:r>
                      <a:r>
                        <a:rPr lang="ru-RU" sz="1800" dirty="0" smtClean="0">
                          <a:effectLst/>
                        </a:rPr>
                        <a:t>неделю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793760"/>
                  </a:ext>
                </a:extLst>
              </a:tr>
              <a:tr h="7006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10 класс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11 класс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3218298"/>
                  </a:ext>
                </a:extLst>
              </a:tr>
              <a:tr h="442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Биология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4 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4 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1508464"/>
                  </a:ext>
                </a:extLst>
              </a:tr>
              <a:tr h="466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Химия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4 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4 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939972"/>
                  </a:ext>
                </a:extLst>
              </a:tr>
              <a:tr h="10427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Проектно-исследовательская</a:t>
                      </a:r>
                      <a:br>
                        <a:rPr lang="ru-RU" sz="1800" dirty="0" smtClean="0">
                          <a:effectLst/>
                        </a:rPr>
                      </a:b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деятельность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1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1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3818142"/>
                  </a:ext>
                </a:extLst>
              </a:tr>
              <a:tr h="7170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Биологический </a:t>
                      </a:r>
                      <a:r>
                        <a:rPr lang="ru-RU" sz="1800" dirty="0" smtClean="0">
                          <a:effectLst/>
                        </a:rPr>
                        <a:t/>
                      </a:r>
                      <a:br>
                        <a:rPr lang="ru-RU" sz="1800" dirty="0" smtClean="0">
                          <a:effectLst/>
                        </a:rPr>
                      </a:br>
                      <a:r>
                        <a:rPr lang="ru-RU" sz="1800" dirty="0" smtClean="0">
                          <a:effectLst/>
                        </a:rPr>
                        <a:t>практикум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1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2707915"/>
                  </a:ext>
                </a:extLst>
              </a:tr>
            </a:tbl>
          </a:graphicData>
        </a:graphic>
      </p:graphicFrame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642072" y="274112"/>
            <a:ext cx="5183188" cy="823912"/>
          </a:xfrm>
        </p:spPr>
        <p:txBody>
          <a:bodyPr>
            <a:normAutofit/>
          </a:bodyPr>
          <a:lstStyle/>
          <a:p>
            <a:pPr lvl="0"/>
            <a:r>
              <a:rPr lang="ru-RU" b="1" dirty="0"/>
              <a:t>10–11 классы </a:t>
            </a:r>
            <a:r>
              <a:rPr lang="ru-RU" b="1" dirty="0" smtClean="0"/>
              <a:t>ВНЕУРОЧНЫЕ ЗАНЯТИЯ</a:t>
            </a:r>
            <a:endParaRPr lang="ru-RU" b="1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501422"/>
              </p:ext>
            </p:extLst>
          </p:nvPr>
        </p:nvGraphicFramePr>
        <p:xfrm>
          <a:off x="6517906" y="1455313"/>
          <a:ext cx="5431521" cy="45525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0010">
                  <a:extLst>
                    <a:ext uri="{9D8B030D-6E8A-4147-A177-3AD203B41FA5}">
                      <a16:colId xmlns:a16="http://schemas.microsoft.com/office/drawing/2014/main" val="2589993674"/>
                    </a:ext>
                  </a:extLst>
                </a:gridCol>
                <a:gridCol w="4361511">
                  <a:extLst>
                    <a:ext uri="{9D8B030D-6E8A-4147-A177-3AD203B41FA5}">
                      <a16:colId xmlns:a16="http://schemas.microsoft.com/office/drawing/2014/main" val="3103215465"/>
                    </a:ext>
                  </a:extLst>
                </a:gridCol>
              </a:tblGrid>
              <a:tr h="60204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Класс </a:t>
                      </a:r>
                      <a:endParaRPr lang="ru-RU" sz="2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Название курсов</a:t>
                      </a:r>
                      <a:endParaRPr lang="ru-RU" sz="20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568635"/>
                  </a:ext>
                </a:extLst>
              </a:tr>
              <a:tr h="8412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10 класс:</a:t>
                      </a:r>
                      <a:endParaRPr lang="ru-RU" sz="200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1. Решение биологических задач повышенной сложности</a:t>
                      </a:r>
                      <a:endParaRPr lang="ru-RU" sz="20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510631"/>
                  </a:ext>
                </a:extLst>
              </a:tr>
              <a:tr h="602049">
                <a:tc>
                  <a:txBody>
                    <a:bodyPr/>
                    <a:lstStyle/>
                    <a:p>
                      <a:endParaRPr lang="ru-RU" sz="20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2. Современные </a:t>
                      </a:r>
                      <a:r>
                        <a:rPr lang="ru-RU" sz="2000" dirty="0" err="1" smtClean="0"/>
                        <a:t>агробиотехнологии</a:t>
                      </a:r>
                      <a:endParaRPr lang="ru-RU" sz="200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776908"/>
                  </a:ext>
                </a:extLst>
              </a:tr>
              <a:tr h="602049">
                <a:tc>
                  <a:txBody>
                    <a:bodyPr/>
                    <a:lstStyle/>
                    <a:p>
                      <a:endParaRPr lang="ru-RU" sz="20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3. Решение сложных задач по химии</a:t>
                      </a:r>
                      <a:endParaRPr lang="ru-RU" sz="200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033184"/>
                  </a:ext>
                </a:extLst>
              </a:tr>
              <a:tr h="602049">
                <a:tc>
                  <a:txBody>
                    <a:bodyPr/>
                    <a:lstStyle/>
                    <a:p>
                      <a:endParaRPr lang="ru-RU" sz="20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4. «Юный инженер - </a:t>
                      </a:r>
                      <a:r>
                        <a:rPr lang="ru-RU" sz="2000" dirty="0" err="1" smtClean="0"/>
                        <a:t>нейротехнолог</a:t>
                      </a:r>
                      <a:r>
                        <a:rPr lang="ru-RU" sz="2000" dirty="0" smtClean="0"/>
                        <a:t>»</a:t>
                      </a:r>
                      <a:endParaRPr lang="ru-RU" sz="200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02628"/>
                  </a:ext>
                </a:extLst>
              </a:tr>
              <a:tr h="60204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11 класс: </a:t>
                      </a:r>
                      <a:endParaRPr lang="ru-RU" sz="20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1. Решение сложных задач по химии</a:t>
                      </a:r>
                      <a:endParaRPr lang="ru-RU" sz="2000" i="0" dirty="0" smtClean="0"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427580"/>
                  </a:ext>
                </a:extLst>
              </a:tr>
              <a:tr h="602049">
                <a:tc>
                  <a:txBody>
                    <a:bodyPr/>
                    <a:lstStyle/>
                    <a:p>
                      <a:endParaRPr lang="ru-RU" sz="2000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 2. Современные </a:t>
                      </a:r>
                      <a:r>
                        <a:rPr lang="ru-RU" sz="2000" dirty="0" err="1" smtClean="0"/>
                        <a:t>агробиотехнологии</a:t>
                      </a:r>
                      <a:endParaRPr lang="ru-RU" sz="20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62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372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77" y="576881"/>
            <a:ext cx="10693623" cy="5939422"/>
          </a:xfrm>
          <a:prstGeom prst="rect">
            <a:avLst/>
          </a:prstGeom>
        </p:spPr>
      </p:pic>
      <p:pic>
        <p:nvPicPr>
          <p:cNvPr id="11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24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3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370" y="364257"/>
            <a:ext cx="6563998" cy="61173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94" y="1153035"/>
            <a:ext cx="5577014" cy="35477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5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9417D-4F1B-B5A4-44A3-E3D656B6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D47F8-6BB5-2300-5870-D0A71322C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4920" y="40680"/>
            <a:ext cx="9365512" cy="1164989"/>
          </a:xfrm>
        </p:spPr>
        <p:txBody>
          <a:bodyPr>
            <a:normAutofit fontScale="90000"/>
          </a:bodyPr>
          <a:lstStyle/>
          <a:p>
            <a:pPr lvl="1"/>
            <a:r>
              <a:rPr lang="ru-RU" sz="3600" b="1" dirty="0" smtClean="0">
                <a:solidFill>
                  <a:srgbClr val="1F3764"/>
                </a:solidFill>
                <a:latin typeface="durik" pitchFamily="2" charset="0"/>
              </a:rPr>
              <a:t>Исследовательские проекты учащихся  естественнонаучного класса</a:t>
            </a:r>
            <a:endParaRPr lang="ru-RU" sz="4400" dirty="0">
              <a:solidFill>
                <a:srgbClr val="1F3764"/>
              </a:solidFill>
              <a:latin typeface="durik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82" y="1741473"/>
            <a:ext cx="4019431" cy="30145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14"/>
          <a:stretch/>
        </p:blipFill>
        <p:spPr>
          <a:xfrm>
            <a:off x="4354311" y="1276545"/>
            <a:ext cx="3718224" cy="30784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003" y="792075"/>
            <a:ext cx="3562962" cy="356296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928" y="4106093"/>
            <a:ext cx="3351036" cy="25132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0" t="1993" r="6014" b="28041"/>
          <a:stretch/>
        </p:blipFill>
        <p:spPr>
          <a:xfrm rot="10800000">
            <a:off x="5263012" y="4106093"/>
            <a:ext cx="3213954" cy="25090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7582" y="4968685"/>
            <a:ext cx="505542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Исследовательская работа обучающихся проходит в </a:t>
            </a:r>
            <a:r>
              <a:rPr lang="ru-RU" sz="1600" dirty="0" err="1" smtClean="0"/>
              <a:t>агробиолаборатории</a:t>
            </a:r>
            <a:r>
              <a:rPr lang="ru-RU" sz="1600" dirty="0" smtClean="0"/>
              <a:t> школы, на кафедрах </a:t>
            </a:r>
            <a:r>
              <a:rPr lang="ru-RU" sz="1600" dirty="0" err="1" smtClean="0"/>
              <a:t>АБиМ</a:t>
            </a:r>
            <a:r>
              <a:rPr lang="ru-RU" sz="1600" dirty="0" smtClean="0"/>
              <a:t> ЮФУ, в школьной лаборатории по </a:t>
            </a:r>
            <a:r>
              <a:rPr lang="ru-RU" sz="1600" dirty="0" err="1" smtClean="0"/>
              <a:t>нейротехнологиям</a:t>
            </a:r>
            <a:r>
              <a:rPr lang="ru-RU" sz="1600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7581" y="5799682"/>
            <a:ext cx="5055429" cy="8925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Проекты защищают на научных сменах </a:t>
            </a:r>
            <a:r>
              <a:rPr lang="ru-RU" sz="1600" dirty="0" err="1" smtClean="0"/>
              <a:t>АБиМ</a:t>
            </a:r>
            <a:r>
              <a:rPr lang="ru-RU" sz="1600" dirty="0" smtClean="0"/>
              <a:t> ЮФУ, конференциях </a:t>
            </a:r>
            <a:r>
              <a:rPr lang="ru-RU" sz="1600" dirty="0" err="1" smtClean="0"/>
              <a:t>Сириус.Школа</a:t>
            </a:r>
            <a:r>
              <a:rPr lang="ru-RU" sz="1600" dirty="0" smtClean="0"/>
              <a:t>, конкурсах </a:t>
            </a:r>
            <a:r>
              <a:rPr lang="ru-RU" dirty="0" smtClean="0"/>
              <a:t>им</a:t>
            </a:r>
            <a:r>
              <a:rPr lang="ru-RU" dirty="0"/>
              <a:t>. </a:t>
            </a:r>
            <a:r>
              <a:rPr lang="ru-RU" sz="1600" dirty="0" err="1" smtClean="0"/>
              <a:t>В.И.Вернадского</a:t>
            </a:r>
            <a:r>
              <a:rPr lang="ru-RU" sz="1600" dirty="0" smtClean="0"/>
              <a:t>, секциях ДАНЮИ и др.</a:t>
            </a:r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724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16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371" y="121948"/>
            <a:ext cx="8929773" cy="987533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проектов региональный трек</a:t>
            </a:r>
            <a:endParaRPr lang="ru-RU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8" b="13796"/>
          <a:stretch/>
        </p:blipFill>
        <p:spPr>
          <a:xfrm>
            <a:off x="6121666" y="1539819"/>
            <a:ext cx="5728883" cy="5034236"/>
          </a:xfrm>
        </p:spPr>
      </p:pic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9" b="17800"/>
          <a:stretch/>
        </p:blipFill>
        <p:spPr>
          <a:xfrm>
            <a:off x="558758" y="1776887"/>
            <a:ext cx="5143500" cy="429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46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4" t="31238" r="10877" b="5543"/>
          <a:stretch/>
        </p:blipFill>
        <p:spPr>
          <a:xfrm>
            <a:off x="79161" y="1110237"/>
            <a:ext cx="5746283" cy="3331186"/>
          </a:xfrm>
          <a:prstGeom prst="rect">
            <a:avLst/>
          </a:prstGeom>
        </p:spPr>
      </p:pic>
      <p:pic>
        <p:nvPicPr>
          <p:cNvPr id="20" name="Объект 19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198" y="378571"/>
            <a:ext cx="3017043" cy="4022725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444" y="4098158"/>
            <a:ext cx="1856768" cy="263955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4954" y="727163"/>
            <a:ext cx="3403509" cy="24120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4166" y="4098158"/>
            <a:ext cx="4038420" cy="226391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t="1685" r="2147" b="1474"/>
          <a:stretch/>
        </p:blipFill>
        <p:spPr>
          <a:xfrm>
            <a:off x="1334664" y="4196615"/>
            <a:ext cx="1708794" cy="254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88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1809" y="-174722"/>
            <a:ext cx="10058400" cy="118670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Турнир юных биологов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045" y="4284165"/>
            <a:ext cx="1691962" cy="246772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047" y="4284165"/>
            <a:ext cx="1772203" cy="245382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972" y="4284165"/>
            <a:ext cx="1732280" cy="245382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1" t="5300" r="10062" b="6771"/>
          <a:stretch/>
        </p:blipFill>
        <p:spPr>
          <a:xfrm>
            <a:off x="8200231" y="418630"/>
            <a:ext cx="3792354" cy="301985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1"/>
          <a:stretch/>
        </p:blipFill>
        <p:spPr>
          <a:xfrm>
            <a:off x="5887886" y="2989741"/>
            <a:ext cx="5371576" cy="374824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895" b="18035"/>
          <a:stretch/>
        </p:blipFill>
        <p:spPr>
          <a:xfrm>
            <a:off x="236552" y="1011981"/>
            <a:ext cx="4713822" cy="327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03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9417D-4F1B-B5A4-44A3-E3D656B6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D47F8-6BB5-2300-5870-D0A71322C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5239" y="-25851"/>
            <a:ext cx="9365512" cy="1325563"/>
          </a:xfrm>
        </p:spPr>
        <p:txBody>
          <a:bodyPr>
            <a:normAutofit/>
          </a:bodyPr>
          <a:lstStyle/>
          <a:p>
            <a:pPr lvl="1" algn="ctr"/>
            <a:r>
              <a:rPr lang="ru-RU" sz="3600" b="1" dirty="0" smtClean="0">
                <a:solidFill>
                  <a:srgbClr val="1F3764"/>
                </a:solidFill>
                <a:latin typeface="durik" pitchFamily="2" charset="0"/>
              </a:rPr>
              <a:t>Образовательные </a:t>
            </a:r>
            <a:r>
              <a:rPr lang="ru-RU" sz="3600" b="1" dirty="0" err="1" smtClean="0">
                <a:solidFill>
                  <a:srgbClr val="1F3764"/>
                </a:solidFill>
                <a:latin typeface="durik" pitchFamily="2" charset="0"/>
              </a:rPr>
              <a:t>интенсивы</a:t>
            </a:r>
            <a:r>
              <a:rPr lang="ru-RU" sz="3600" b="1" dirty="0" smtClean="0">
                <a:solidFill>
                  <a:srgbClr val="1F3764"/>
                </a:solidFill>
                <a:latin typeface="durik" pitchFamily="2" charset="0"/>
              </a:rPr>
              <a:t> естественнонаучного класса</a:t>
            </a:r>
            <a:endParaRPr lang="ru-RU" sz="4400" dirty="0">
              <a:solidFill>
                <a:srgbClr val="1F3764"/>
              </a:solidFill>
              <a:latin typeface="durik" pitchFamily="2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t="6629"/>
          <a:stretch/>
        </p:blipFill>
        <p:spPr>
          <a:xfrm>
            <a:off x="6385209" y="1448037"/>
            <a:ext cx="5686353" cy="39820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19892" y="3986514"/>
            <a:ext cx="3692165" cy="27691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1851" y="5001744"/>
            <a:ext cx="3271100" cy="738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Сотрудничество с ФИЦ «Фундаментальные основы биотехнологий» (г. Москва)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7500077" y="5644338"/>
            <a:ext cx="379323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Знакомство с Российским биотехнологическим университетом (г. Москва)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24" y="121948"/>
            <a:ext cx="836905" cy="8574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51" y="1299712"/>
            <a:ext cx="2749918" cy="36573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90992" y="1299711"/>
            <a:ext cx="3220854" cy="241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2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9417D-4F1B-B5A4-44A3-E3D656B6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D47F8-6BB5-2300-5870-D0A71322C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532" y="99517"/>
            <a:ext cx="9365512" cy="1021726"/>
          </a:xfrm>
        </p:spPr>
        <p:txBody>
          <a:bodyPr>
            <a:normAutofit fontScale="90000"/>
          </a:bodyPr>
          <a:lstStyle/>
          <a:p>
            <a:pPr lvl="1" algn="ctr"/>
            <a:r>
              <a:rPr lang="ru-RU" sz="3600" b="1" dirty="0" smtClean="0">
                <a:solidFill>
                  <a:srgbClr val="1F3764"/>
                </a:solidFill>
                <a:latin typeface="durik" pitchFamily="2" charset="0"/>
              </a:rPr>
              <a:t>Профориентация школьников в естественнонаучном направлении</a:t>
            </a:r>
            <a:endParaRPr lang="ru-RU" sz="4400" dirty="0">
              <a:solidFill>
                <a:srgbClr val="1F3764"/>
              </a:solidFill>
              <a:latin typeface="durik" pitchFamily="2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88" y="2055043"/>
            <a:ext cx="5483670" cy="45497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82961" y="2055043"/>
            <a:ext cx="6066309" cy="45497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8957" y="1276456"/>
            <a:ext cx="893621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Участие в Днях Российской науки, Недели генетики, Экологических проектах, посещение лекций ведущих ученых г. Ростова-на-Дону, г. Москвы, экскурсий в музеи, на выставки.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724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81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6"/>
          <a:stretch/>
        </p:blipFill>
        <p:spPr>
          <a:xfrm>
            <a:off x="7784484" y="121948"/>
            <a:ext cx="3718560" cy="40856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5" t="25329" r="24755" b="-9168"/>
          <a:stretch/>
        </p:blipFill>
        <p:spPr>
          <a:xfrm>
            <a:off x="830664" y="181743"/>
            <a:ext cx="4777656" cy="43725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1" b="7725"/>
          <a:stretch/>
        </p:blipFill>
        <p:spPr>
          <a:xfrm>
            <a:off x="761292" y="3749040"/>
            <a:ext cx="4228823" cy="2999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0115" y="121948"/>
            <a:ext cx="3791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День открытых дверей в МФТИ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28623" r="-933" b="4710"/>
          <a:stretch/>
        </p:blipFill>
        <p:spPr>
          <a:xfrm>
            <a:off x="5608320" y="3696888"/>
            <a:ext cx="6086494" cy="30513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8672362" cy="69276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ЕГЭ по биологии</a:t>
            </a:r>
            <a:endParaRPr lang="ru-RU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Класс &quot;Сириус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6525843"/>
              </p:ext>
            </p:extLst>
          </p:nvPr>
        </p:nvGraphicFramePr>
        <p:xfrm>
          <a:off x="510139" y="2573276"/>
          <a:ext cx="5387424" cy="3490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9094576"/>
              </p:ext>
            </p:extLst>
          </p:nvPr>
        </p:nvGraphicFramePr>
        <p:xfrm>
          <a:off x="6756935" y="2674131"/>
          <a:ext cx="5112884" cy="3389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254166"/>
              </p:ext>
            </p:extLst>
          </p:nvPr>
        </p:nvGraphicFramePr>
        <p:xfrm>
          <a:off x="510139" y="1053086"/>
          <a:ext cx="5679105" cy="152019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378709">
                  <a:extLst>
                    <a:ext uri="{9D8B030D-6E8A-4147-A177-3AD203B41FA5}">
                      <a16:colId xmlns:a16="http://schemas.microsoft.com/office/drawing/2014/main" val="2055022716"/>
                    </a:ext>
                  </a:extLst>
                </a:gridCol>
                <a:gridCol w="1150198">
                  <a:extLst>
                    <a:ext uri="{9D8B030D-6E8A-4147-A177-3AD203B41FA5}">
                      <a16:colId xmlns:a16="http://schemas.microsoft.com/office/drawing/2014/main" val="4148476633"/>
                    </a:ext>
                  </a:extLst>
                </a:gridCol>
                <a:gridCol w="1150198">
                  <a:extLst>
                    <a:ext uri="{9D8B030D-6E8A-4147-A177-3AD203B41FA5}">
                      <a16:colId xmlns:a16="http://schemas.microsoft.com/office/drawing/2014/main" val="585408007"/>
                    </a:ext>
                  </a:extLst>
                </a:gridCol>
              </a:tblGrid>
              <a:tr h="228149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биология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химия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7336793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всего сдавали </a:t>
                      </a:r>
                      <a:r>
                        <a:rPr lang="ru-RU" sz="1600" b="1" u="none" strike="noStrike" dirty="0" smtClean="0">
                          <a:effectLst/>
                        </a:rPr>
                        <a:t>из Сириус класса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24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4008074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72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69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1326069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 smtClean="0">
                          <a:effectLst/>
                        </a:rPr>
                        <a:t>Универсальные классы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3842228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61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47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048579"/>
                  </a:ext>
                </a:extLst>
              </a:tr>
              <a:tr h="22814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средний балл по России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57,9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58,7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661763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318094"/>
              </p:ext>
            </p:extLst>
          </p:nvPr>
        </p:nvGraphicFramePr>
        <p:xfrm>
          <a:off x="6853187" y="1053086"/>
          <a:ext cx="4764505" cy="154732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430871">
                  <a:extLst>
                    <a:ext uri="{9D8B030D-6E8A-4147-A177-3AD203B41FA5}">
                      <a16:colId xmlns:a16="http://schemas.microsoft.com/office/drawing/2014/main" val="4134966386"/>
                    </a:ext>
                  </a:extLst>
                </a:gridCol>
                <a:gridCol w="1166817">
                  <a:extLst>
                    <a:ext uri="{9D8B030D-6E8A-4147-A177-3AD203B41FA5}">
                      <a16:colId xmlns:a16="http://schemas.microsoft.com/office/drawing/2014/main" val="1451856105"/>
                    </a:ext>
                  </a:extLst>
                </a:gridCol>
                <a:gridCol w="1166817">
                  <a:extLst>
                    <a:ext uri="{9D8B030D-6E8A-4147-A177-3AD203B41FA5}">
                      <a16:colId xmlns:a16="http://schemas.microsoft.com/office/drawing/2014/main" val="1599154679"/>
                    </a:ext>
                  </a:extLst>
                </a:gridCol>
              </a:tblGrid>
              <a:tr h="172513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2025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2024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1318078"/>
                  </a:ext>
                </a:extLst>
              </a:tr>
              <a:tr h="1725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 smtClean="0">
                          <a:effectLst/>
                        </a:rPr>
                        <a:t>Естественнонаучный класс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18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11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3707868"/>
                  </a:ext>
                </a:extLst>
              </a:tr>
              <a:tr h="1725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64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62,6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26727129"/>
                  </a:ext>
                </a:extLst>
              </a:tr>
              <a:tr h="17251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 smtClean="0">
                          <a:effectLst/>
                        </a:rPr>
                        <a:t>Универсальные классы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7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5837136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средний балл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>
                          <a:effectLst/>
                        </a:rPr>
                        <a:t>54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>
                          <a:effectLst/>
                        </a:rPr>
                        <a:t>56,5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3868474"/>
                  </a:ext>
                </a:extLst>
              </a:tr>
              <a:tr h="28049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средний балл по России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54,5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54,1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5094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098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169" y="121948"/>
            <a:ext cx="10058400" cy="10898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естественнонаучного класса в 2026г.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923931"/>
              </p:ext>
            </p:extLst>
          </p:nvPr>
        </p:nvGraphicFramePr>
        <p:xfrm>
          <a:off x="4628080" y="2022329"/>
          <a:ext cx="6941486" cy="29630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57731">
                  <a:extLst>
                    <a:ext uri="{9D8B030D-6E8A-4147-A177-3AD203B41FA5}">
                      <a16:colId xmlns:a16="http://schemas.microsoft.com/office/drawing/2014/main" val="2745160990"/>
                    </a:ext>
                  </a:extLst>
                </a:gridCol>
                <a:gridCol w="1559292">
                  <a:extLst>
                    <a:ext uri="{9D8B030D-6E8A-4147-A177-3AD203B41FA5}">
                      <a16:colId xmlns:a16="http://schemas.microsoft.com/office/drawing/2014/main" val="2835331411"/>
                    </a:ext>
                  </a:extLst>
                </a:gridCol>
                <a:gridCol w="3224463">
                  <a:extLst>
                    <a:ext uri="{9D8B030D-6E8A-4147-A177-3AD203B41FA5}">
                      <a16:colId xmlns:a16="http://schemas.microsoft.com/office/drawing/2014/main" val="573780418"/>
                    </a:ext>
                  </a:extLst>
                </a:gridCol>
              </a:tblGrid>
              <a:tr h="67404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Направления обучения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Количество поступивших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Форма образования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69070"/>
                  </a:ext>
                </a:extLst>
              </a:tr>
              <a:tr h="67404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Медицинское 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17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Бюджет - 14, коммерция - </a:t>
                      </a:r>
                      <a:r>
                        <a:rPr lang="ru-RU" sz="2000" u="none" strike="noStrike" dirty="0" smtClean="0"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9460696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Биологическое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бюджет - </a:t>
                      </a:r>
                      <a:r>
                        <a:rPr lang="ru-RU" sz="2000" u="none" strike="noStrike" dirty="0" smtClean="0">
                          <a:effectLst/>
                        </a:rPr>
                        <a:t>4, коммерция - 1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7009047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Химическое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бюджет </a:t>
                      </a:r>
                      <a:r>
                        <a:rPr lang="ru-RU" sz="2000" u="none" strike="noStrike" dirty="0" smtClean="0">
                          <a:effectLst/>
                        </a:rPr>
                        <a:t>– 1, коммерция - 1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4904288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Другое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effectLst/>
                        </a:rPr>
                        <a:t>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коммерция - 1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4144838"/>
                  </a:ext>
                </a:extLst>
              </a:tr>
              <a:tr h="40373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СПО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smtClean="0">
                          <a:effectLst/>
                        </a:rPr>
                        <a:t>бюджет – 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719095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82" y="1617044"/>
            <a:ext cx="3176986" cy="1904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882" y="3637498"/>
            <a:ext cx="35288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4 золотые медали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4 серебряные медали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 – 100-балльник (химия)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2396" y="1386211"/>
            <a:ext cx="4109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в вузы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03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404" y="119505"/>
            <a:ext cx="7450334" cy="41301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608" y="3249374"/>
            <a:ext cx="2169900" cy="32420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9754" y="3230292"/>
            <a:ext cx="2180348" cy="32611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79" y="3226079"/>
            <a:ext cx="2229867" cy="32653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933" y="3226078"/>
            <a:ext cx="2207067" cy="3242097"/>
          </a:xfrm>
          <a:prstGeom prst="rect">
            <a:avLst/>
          </a:prstGeom>
        </p:spPr>
      </p:pic>
      <p:pic>
        <p:nvPicPr>
          <p:cNvPr id="12" name="Picture 6" descr="Класс &quot;Сириус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411" y="121948"/>
            <a:ext cx="2689174" cy="51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14" name="Объект 5"/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44165" y="1514822"/>
            <a:ext cx="4022725" cy="3017043"/>
          </a:xfrm>
        </p:spPr>
      </p:pic>
    </p:spTree>
    <p:extLst>
      <p:ext uri="{BB962C8B-B14F-4D97-AF65-F5344CB8AC3E}">
        <p14:creationId xmlns:p14="http://schemas.microsoft.com/office/powerpoint/2010/main" val="1529571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9756" y="121948"/>
            <a:ext cx="5670290" cy="11571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повышения квалификации в Сириусе</a:t>
            </a:r>
            <a:endParaRPr lang="ru-RU" sz="3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17"/>
          <a:stretch/>
        </p:blipFill>
        <p:spPr>
          <a:xfrm>
            <a:off x="67870" y="3720806"/>
            <a:ext cx="5377202" cy="261261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r="4361" b="8105"/>
          <a:stretch/>
        </p:blipFill>
        <p:spPr>
          <a:xfrm>
            <a:off x="5509102" y="1647225"/>
            <a:ext cx="6483483" cy="42648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5" t="865" r="8141" b="456"/>
          <a:stretch/>
        </p:blipFill>
        <p:spPr>
          <a:xfrm>
            <a:off x="1097280" y="230156"/>
            <a:ext cx="3676617" cy="34342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340000">
            <a:off x="546956" y="1922434"/>
            <a:ext cx="1660998" cy="23596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0033594" y="943935"/>
            <a:ext cx="1623792" cy="229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52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979365"/>
            <a:ext cx="3850105" cy="80545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C37FD-6960-7C4C-8971-5D1F239CF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75" y="121948"/>
            <a:ext cx="836905" cy="8574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0194" y="2159982"/>
            <a:ext cx="53551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>
                <a:solidFill>
                  <a:srgbClr val="232B32"/>
                </a:solidFill>
                <a:latin typeface="Montserrat"/>
              </a:rPr>
              <a:t>МАОУ «Школа № 60»</a:t>
            </a:r>
          </a:p>
          <a:p>
            <a:pPr fontAlgn="t"/>
            <a:r>
              <a:rPr lang="ru-RU" sz="2400" dirty="0">
                <a:solidFill>
                  <a:srgbClr val="232B32"/>
                </a:solidFill>
                <a:latin typeface="Montserrat"/>
              </a:rPr>
              <a:t>344091 Россия, Ростовская область, </a:t>
            </a:r>
            <a:r>
              <a:rPr lang="en-US" sz="2400" dirty="0">
                <a:solidFill>
                  <a:srgbClr val="232B32"/>
                </a:solidFill>
                <a:latin typeface="Montserrat"/>
              </a:rPr>
              <a:t/>
            </a:r>
            <a:br>
              <a:rPr lang="en-US" sz="2400" dirty="0">
                <a:solidFill>
                  <a:srgbClr val="232B32"/>
                </a:solidFill>
                <a:latin typeface="Montserrat"/>
              </a:rPr>
            </a:br>
            <a:r>
              <a:rPr lang="ru-RU" sz="2400" dirty="0">
                <a:solidFill>
                  <a:srgbClr val="232B32"/>
                </a:solidFill>
                <a:latin typeface="Montserrat"/>
              </a:rPr>
              <a:t>город Ростов-на-Дону, </a:t>
            </a:r>
            <a:br>
              <a:rPr lang="ru-RU" sz="2400" dirty="0">
                <a:solidFill>
                  <a:srgbClr val="232B32"/>
                </a:solidFill>
                <a:latin typeface="Montserrat"/>
              </a:rPr>
            </a:br>
            <a:r>
              <a:rPr lang="ru-RU" sz="2400" dirty="0">
                <a:solidFill>
                  <a:srgbClr val="232B32"/>
                </a:solidFill>
                <a:latin typeface="Montserrat"/>
              </a:rPr>
              <a:t>просп. Коммунистический, д.42/4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(863) 222-02-56</a:t>
            </a:r>
            <a:br>
              <a:rPr lang="ru-RU" sz="2400" b="1" dirty="0">
                <a:solidFill>
                  <a:srgbClr val="232B32"/>
                </a:solidFill>
                <a:latin typeface="Montserrat"/>
              </a:rPr>
            </a:br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(863) 210-34-74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Электронная почта </a:t>
            </a:r>
            <a:r>
              <a:rPr lang="ru-RU" sz="2400" b="1" dirty="0">
                <a:solidFill>
                  <a:srgbClr val="232B32"/>
                </a:solidFill>
                <a:latin typeface="Montserrat"/>
                <a:hlinkClick r:id="rId3"/>
              </a:rPr>
              <a:t>60.roos@mail.ru</a:t>
            </a: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Сайт </a:t>
            </a:r>
            <a:r>
              <a:rPr lang="en-US" sz="2400" b="1" dirty="0">
                <a:solidFill>
                  <a:srgbClr val="232B32"/>
                </a:solidFill>
                <a:latin typeface="Montserrat"/>
                <a:hlinkClick r:id="rId4"/>
              </a:rPr>
              <a:t>https</a:t>
            </a:r>
            <a:r>
              <a:rPr lang="ru-RU" sz="2400" b="1" dirty="0">
                <a:solidFill>
                  <a:srgbClr val="232B32"/>
                </a:solidFill>
                <a:latin typeface="Montserrat"/>
                <a:hlinkClick r:id="rId4"/>
              </a:rPr>
              <a:t>://</a:t>
            </a:r>
            <a:r>
              <a:rPr lang="en-US" sz="2400" dirty="0">
                <a:hlinkClick r:id="rId4"/>
              </a:rPr>
              <a:t>school60rd.com</a:t>
            </a:r>
            <a:r>
              <a:rPr lang="ru-RU" sz="2400" dirty="0"/>
              <a:t> </a:t>
            </a:r>
            <a:endParaRPr lang="ru-RU" sz="2400" b="1" dirty="0">
              <a:solidFill>
                <a:srgbClr val="232B32"/>
              </a:solidFill>
              <a:latin typeface="Montserrat"/>
              <a:hlinkClick r:id="rId3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9335" y="4463356"/>
            <a:ext cx="4456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 err="1">
                <a:solidFill>
                  <a:srgbClr val="232B32"/>
                </a:solidFill>
                <a:latin typeface="Montserrat"/>
              </a:rPr>
              <a:t>Чубарьян</a:t>
            </a:r>
            <a:r>
              <a:rPr lang="ru-RU" sz="2400" dirty="0">
                <a:solidFill>
                  <a:srgbClr val="232B32"/>
                </a:solidFill>
                <a:latin typeface="Montserrat"/>
              </a:rPr>
              <a:t> Галина </a:t>
            </a:r>
            <a:r>
              <a:rPr lang="ru-RU" sz="2400" dirty="0" err="1">
                <a:solidFill>
                  <a:srgbClr val="232B32"/>
                </a:solidFill>
                <a:latin typeface="Montserrat"/>
              </a:rPr>
              <a:t>Зауровна</a:t>
            </a:r>
            <a:endParaRPr lang="ru-RU" sz="2400" dirty="0">
              <a:solidFill>
                <a:srgbClr val="232B32"/>
              </a:solidFill>
              <a:latin typeface="Montserrat"/>
            </a:endParaRPr>
          </a:p>
          <a:p>
            <a:r>
              <a:rPr lang="ru-RU" sz="2400" b="1" dirty="0">
                <a:solidFill>
                  <a:srgbClr val="232B32"/>
                </a:solidFill>
                <a:latin typeface="Montserrat"/>
              </a:rPr>
              <a:t>+7 (988) 998-20-58</a:t>
            </a:r>
            <a:br>
              <a:rPr lang="ru-RU" sz="2400" b="1" dirty="0">
                <a:solidFill>
                  <a:srgbClr val="232B32"/>
                </a:solidFill>
                <a:latin typeface="Montserrat"/>
              </a:rPr>
            </a:br>
            <a:r>
              <a:rPr lang="ru-RU" sz="2400" b="1" dirty="0">
                <a:solidFill>
                  <a:srgbClr val="232B32"/>
                </a:solidFill>
                <a:latin typeface="Montserrat"/>
              </a:rPr>
              <a:t>Электронная почта</a:t>
            </a:r>
            <a:r>
              <a:rPr lang="en-US" sz="2400" b="1" dirty="0">
                <a:solidFill>
                  <a:srgbClr val="232B32"/>
                </a:solidFill>
                <a:latin typeface="Montserrat"/>
              </a:rPr>
              <a:t> </a:t>
            </a:r>
            <a:r>
              <a:rPr lang="en-US" sz="2400" b="1" dirty="0">
                <a:solidFill>
                  <a:srgbClr val="232B32"/>
                </a:solidFill>
                <a:latin typeface="Montserrat"/>
                <a:hlinkClick r:id="rId5"/>
              </a:rPr>
              <a:t>chubaryang@gmail.com</a:t>
            </a:r>
            <a:r>
              <a:rPr lang="en-US" sz="2400" b="1" dirty="0">
                <a:solidFill>
                  <a:srgbClr val="232B32"/>
                </a:solidFill>
                <a:latin typeface="Montserrat"/>
              </a:rPr>
              <a:t> </a:t>
            </a:r>
            <a:endParaRPr lang="ru-RU" sz="2400" b="1" dirty="0">
              <a:solidFill>
                <a:srgbClr val="232B32"/>
              </a:solidFill>
              <a:latin typeface="Montserrat"/>
              <a:hlinkClick r:id="rId3"/>
            </a:endParaRPr>
          </a:p>
        </p:txBody>
      </p:sp>
      <p:pic>
        <p:nvPicPr>
          <p:cNvPr id="8" name="Объект 10" descr="Изображение выглядит как на открытом воздухе, Правительственное здание, окно, фасад&#10;&#10;Автоматически созданное описание">
            <a:extLst>
              <a:ext uri="{FF2B5EF4-FFF2-40B4-BE49-F238E27FC236}">
                <a16:creationId xmlns:a16="http://schemas.microsoft.com/office/drawing/2014/main" id="{0F6D24A6-1691-72E7-60AE-E4F1879FD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5438273" y="0"/>
            <a:ext cx="6443127" cy="3642259"/>
          </a:xfrm>
        </p:spPr>
      </p:pic>
    </p:spTree>
    <p:extLst>
      <p:ext uri="{BB962C8B-B14F-4D97-AF65-F5344CB8AC3E}">
        <p14:creationId xmlns:p14="http://schemas.microsoft.com/office/powerpoint/2010/main" val="211213921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11606</TotalTime>
  <Words>714</Words>
  <Application>Microsoft Office PowerPoint</Application>
  <PresentationFormat>Широкоэкранный</PresentationFormat>
  <Paragraphs>207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durik</vt:lpstr>
      <vt:lpstr>Montserrat</vt:lpstr>
      <vt:lpstr>Symbol</vt:lpstr>
      <vt:lpstr>Times New Roman</vt:lpstr>
      <vt:lpstr>Ретро</vt:lpstr>
      <vt:lpstr>Особенности организации профильного обучения  в классах естественнонаучной направленности</vt:lpstr>
      <vt:lpstr>Реализация профильного обучения</vt:lpstr>
      <vt:lpstr>Цели и задачи профильного обучения</vt:lpstr>
      <vt:lpstr>Уровни реализации</vt:lpstr>
      <vt:lpstr>Количество учебных занятий по профильным предметам и курсам внеурочной деятельности</vt:lpstr>
      <vt:lpstr>Презентация PowerPoint</vt:lpstr>
      <vt:lpstr>Презентация PowerPoint</vt:lpstr>
      <vt:lpstr>Презентация PowerPoint</vt:lpstr>
      <vt:lpstr>Исследовательские проекты учащихся  естественнонаучного класса</vt:lpstr>
      <vt:lpstr>Защита проектов региональный трек</vt:lpstr>
      <vt:lpstr>Презентация PowerPoint</vt:lpstr>
      <vt:lpstr>Турнир юных биологов</vt:lpstr>
      <vt:lpstr>Образовательные интенсивы естественнонаучного класса</vt:lpstr>
      <vt:lpstr>Профориентация школьников в естественнонаучном направлении</vt:lpstr>
      <vt:lpstr>Презентация PowerPoint</vt:lpstr>
      <vt:lpstr>Результаты ЕГЭ по биологии</vt:lpstr>
      <vt:lpstr>Результаты естественнонаучного класса в 2026г.</vt:lpstr>
      <vt:lpstr>Презентация PowerPoint</vt:lpstr>
      <vt:lpstr>Курсы повышения квалификации в Сириусе</vt:lpstr>
      <vt:lpstr>Контакты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Зауровна</dc:creator>
  <cp:lastModifiedBy>Галина Зауровна</cp:lastModifiedBy>
  <cp:revision>57</cp:revision>
  <dcterms:created xsi:type="dcterms:W3CDTF">2026-07-19T07:19:34Z</dcterms:created>
  <dcterms:modified xsi:type="dcterms:W3CDTF">2026-08-17T11:22:44Z</dcterms:modified>
</cp:coreProperties>
</file>